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8" r:id="rId1"/>
    <p:sldMasterId id="2147483672" r:id="rId2"/>
    <p:sldMasterId id="2147483733" r:id="rId3"/>
    <p:sldMasterId id="2147483769" r:id="rId4"/>
    <p:sldMasterId id="2147483788" r:id="rId5"/>
  </p:sldMasterIdLst>
  <p:notesMasterIdLst>
    <p:notesMasterId r:id="rId28"/>
  </p:notesMasterIdLst>
  <p:sldIdLst>
    <p:sldId id="256" r:id="rId6"/>
    <p:sldId id="264" r:id="rId7"/>
    <p:sldId id="289" r:id="rId8"/>
    <p:sldId id="293" r:id="rId9"/>
    <p:sldId id="302" r:id="rId10"/>
    <p:sldId id="303" r:id="rId11"/>
    <p:sldId id="270" r:id="rId12"/>
    <p:sldId id="291" r:id="rId13"/>
    <p:sldId id="290" r:id="rId14"/>
    <p:sldId id="274" r:id="rId15"/>
    <p:sldId id="294" r:id="rId16"/>
    <p:sldId id="297" r:id="rId17"/>
    <p:sldId id="298" r:id="rId18"/>
    <p:sldId id="299" r:id="rId19"/>
    <p:sldId id="304" r:id="rId20"/>
    <p:sldId id="300" r:id="rId21"/>
    <p:sldId id="284" r:id="rId22"/>
    <p:sldId id="272" r:id="rId23"/>
    <p:sldId id="265" r:id="rId24"/>
    <p:sldId id="301" r:id="rId25"/>
    <p:sldId id="277" r:id="rId26"/>
    <p:sldId id="263" r:id="rId27"/>
  </p:sldIdLst>
  <p:sldSz cx="9144000" cy="6858000" type="screen4x3"/>
  <p:notesSz cx="6858000" cy="9144000"/>
  <p:defaultTextStyle>
    <a:defPPr>
      <a:defRPr lang="fi-FI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Oletusosa" id="{DFE0D017-2558-4B28-BC27-897E2003D4C5}">
          <p14:sldIdLst>
            <p14:sldId id="256"/>
            <p14:sldId id="264"/>
            <p14:sldId id="289"/>
            <p14:sldId id="293"/>
            <p14:sldId id="302"/>
            <p14:sldId id="303"/>
            <p14:sldId id="270"/>
            <p14:sldId id="291"/>
            <p14:sldId id="290"/>
            <p14:sldId id="274"/>
            <p14:sldId id="294"/>
            <p14:sldId id="297"/>
            <p14:sldId id="298"/>
            <p14:sldId id="299"/>
            <p14:sldId id="304"/>
            <p14:sldId id="300"/>
            <p14:sldId id="284"/>
            <p14:sldId id="272"/>
            <p14:sldId id="265"/>
            <p14:sldId id="301"/>
            <p14:sldId id="277"/>
            <p14:sldId id="26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6395" autoAdjust="0"/>
  </p:normalViewPr>
  <p:slideViewPr>
    <p:cSldViewPr>
      <p:cViewPr varScale="1">
        <p:scale>
          <a:sx n="62" d="100"/>
          <a:sy n="62" d="100"/>
        </p:scale>
        <p:origin x="584" y="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7CE5D-4FF3-4E05-9657-C2513DB04723}" type="datetimeFigureOut">
              <a:rPr lang="fi-FI" smtClean="0"/>
              <a:t>18.3.2020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B0A532-F5CB-41E5-A8C4-27DFDB6DDFD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851518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0A532-F5CB-41E5-A8C4-27DFDB6DDFDC}" type="slidenum">
              <a:rPr lang="fi-FI" smtClean="0"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797375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0A532-F5CB-41E5-A8C4-27DFDB6DDFDC}" type="slidenum">
              <a:rPr lang="fi-FI" smtClean="0"/>
              <a:t>14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171225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0A532-F5CB-41E5-A8C4-27DFDB6DDFDC}" type="slidenum">
              <a:rPr lang="fi-FI" smtClean="0"/>
              <a:t>16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416907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B0A532-F5CB-41E5-A8C4-27DFDB6DDFDC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68070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0A532-F5CB-41E5-A8C4-27DFDB6DDFDC}" type="slidenum">
              <a:rPr lang="fi-FI" smtClean="0"/>
              <a:t>18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473963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0A532-F5CB-41E5-A8C4-27DFDB6DDFDC}" type="slidenum">
              <a:rPr lang="fi-FI" smtClean="0"/>
              <a:t>19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352835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0A532-F5CB-41E5-A8C4-27DFDB6DDFDC}" type="slidenum">
              <a:rPr lang="fi-FI" smtClean="0"/>
              <a:t>20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840619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smtClean="0"/>
              <a:t>Anita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0A532-F5CB-41E5-A8C4-27DFDB6DDFDC}" type="slidenum">
              <a:rPr lang="fi-FI" smtClean="0"/>
              <a:t>21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294559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0A532-F5CB-41E5-A8C4-27DFDB6DDFDC}" type="slidenum">
              <a:rPr lang="fi-FI" smtClean="0"/>
              <a:t>22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513472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smtClean="0"/>
              <a:t>Sanna 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0A532-F5CB-41E5-A8C4-27DFDB6DDFDC}" type="slidenum">
              <a:rPr lang="fi-FI" smtClean="0"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506607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C8EC18-F458-4DE8-934C-405455099E66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31698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smtClean="0"/>
              <a:t>Anita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0A532-F5CB-41E5-A8C4-27DFDB6DDFDC}" type="slidenum">
              <a:rPr lang="fi-FI" smtClean="0"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288964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smtClean="0"/>
              <a:t>Anita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0A532-F5CB-41E5-A8C4-27DFDB6DDFDC}" type="slidenum">
              <a:rPr lang="fi-FI" smtClean="0"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88851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smtClean="0"/>
              <a:t>Anita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0A532-F5CB-41E5-A8C4-27DFDB6DDFDC}" type="slidenum">
              <a:rPr lang="fi-FI" smtClean="0"/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342061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0A532-F5CB-41E5-A8C4-27DFDB6DDFDC}" type="slidenum">
              <a:rPr lang="fi-FI" smtClean="0"/>
              <a:t>11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419766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0A532-F5CB-41E5-A8C4-27DFDB6DDFDC}" type="slidenum">
              <a:rPr lang="fi-FI" smtClean="0"/>
              <a:t>12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439028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0A532-F5CB-41E5-A8C4-27DFDB6DDFDC}" type="slidenum">
              <a:rPr lang="fi-FI" smtClean="0"/>
              <a:t>13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474171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8418179C-5907-483D-B014-A713E957AC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442"/>
          <a:stretch/>
        </p:blipFill>
        <p:spPr>
          <a:xfrm>
            <a:off x="0" y="0"/>
            <a:ext cx="9144000" cy="4035405"/>
          </a:xfrm>
          <a:prstGeom prst="rect">
            <a:avLst/>
          </a:prstGeom>
        </p:spPr>
      </p:pic>
      <p:sp>
        <p:nvSpPr>
          <p:cNvPr id="7" name="Suorakulmio 6"/>
          <p:cNvSpPr/>
          <p:nvPr/>
        </p:nvSpPr>
        <p:spPr>
          <a:xfrm>
            <a:off x="0" y="3877234"/>
            <a:ext cx="9144000" cy="2980766"/>
          </a:xfrm>
          <a:prstGeom prst="rect">
            <a:avLst/>
          </a:prstGeom>
          <a:solidFill>
            <a:srgbClr val="0029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Helvetica" pitchFamily="34" charset="0"/>
            </a:endParaRPr>
          </a:p>
        </p:txBody>
      </p:sp>
      <p:sp>
        <p:nvSpPr>
          <p:cNvPr id="8" name="Suorakulmio 7"/>
          <p:cNvSpPr/>
          <p:nvPr/>
        </p:nvSpPr>
        <p:spPr>
          <a:xfrm>
            <a:off x="0" y="3764582"/>
            <a:ext cx="9144000" cy="112651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Helvetica" pitchFamily="34" charset="0"/>
            </a:endParaRPr>
          </a:p>
        </p:txBody>
      </p:sp>
      <p:sp>
        <p:nvSpPr>
          <p:cNvPr id="11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2" name="Suora yhdysviiva 11"/>
          <p:cNvCxnSpPr/>
          <p:nvPr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Päivämäärän paikkamerkki 3"/>
          <p:cNvSpPr>
            <a:spLocks noGrp="1"/>
          </p:cNvSpPr>
          <p:nvPr>
            <p:ph type="dt" sz="half" idx="11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18.3.2020</a:t>
            </a:fld>
            <a:endParaRPr lang="fi-FI" dirty="0"/>
          </a:p>
        </p:txBody>
      </p:sp>
      <p:grpSp>
        <p:nvGrpSpPr>
          <p:cNvPr id="21" name="Ryhmä 20">
            <a:extLst>
              <a:ext uri="{FF2B5EF4-FFF2-40B4-BE49-F238E27FC236}">
                <a16:creationId xmlns:a16="http://schemas.microsoft.com/office/drawing/2014/main" id="{41854BEF-34B0-4300-8808-6CB10D7DDBB7}"/>
              </a:ext>
            </a:extLst>
          </p:cNvPr>
          <p:cNvGrpSpPr/>
          <p:nvPr/>
        </p:nvGrpSpPr>
        <p:grpSpPr>
          <a:xfrm>
            <a:off x="454590" y="0"/>
            <a:ext cx="763388" cy="1028096"/>
            <a:chOff x="7923412" y="0"/>
            <a:chExt cx="763388" cy="1028096"/>
          </a:xfrm>
        </p:grpSpPr>
        <p:sp>
          <p:nvSpPr>
            <p:cNvPr id="22" name="Suorakulmio 21">
              <a:extLst>
                <a:ext uri="{FF2B5EF4-FFF2-40B4-BE49-F238E27FC236}">
                  <a16:creationId xmlns:a16="http://schemas.microsoft.com/office/drawing/2014/main" id="{59BC54F6-AE19-4E87-B2EF-D46D03B0C9C1}"/>
                </a:ext>
              </a:extLst>
            </p:cNvPr>
            <p:cNvSpPr/>
            <p:nvPr/>
          </p:nvSpPr>
          <p:spPr>
            <a:xfrm>
              <a:off x="7923412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pic>
          <p:nvPicPr>
            <p:cNvPr id="23" name="Kuva 22">
              <a:extLst>
                <a:ext uri="{FF2B5EF4-FFF2-40B4-BE49-F238E27FC236}">
                  <a16:creationId xmlns:a16="http://schemas.microsoft.com/office/drawing/2014/main" id="{493351D6-37C7-4BE2-AA6C-4190377E00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5801" r="23149" b="44000"/>
            <a:stretch/>
          </p:blipFill>
          <p:spPr>
            <a:xfrm>
              <a:off x="7998685" y="214591"/>
              <a:ext cx="612841" cy="598914"/>
            </a:xfrm>
            <a:prstGeom prst="rect">
              <a:avLst/>
            </a:prstGeom>
          </p:spPr>
        </p:pic>
      </p:grpSp>
      <p:sp>
        <p:nvSpPr>
          <p:cNvPr id="24" name="Alatunnisteen paikkamerkki 4">
            <a:extLst>
              <a:ext uri="{FF2B5EF4-FFF2-40B4-BE49-F238E27FC236}">
                <a16:creationId xmlns:a16="http://schemas.microsoft.com/office/drawing/2014/main" id="{AF9E3E92-A9A3-47C2-8887-B10AA14CB4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45152" y="6592625"/>
            <a:ext cx="2846413" cy="180989"/>
          </a:xfrm>
          <a:prstGeom prst="rect">
            <a:avLst/>
          </a:prstGeom>
        </p:spPr>
        <p:txBody>
          <a:bodyPr/>
          <a:lstStyle>
            <a:lvl1pPr algn="r">
              <a:defRPr sz="900" b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fi-FI" b="1" dirty="0"/>
              <a:t>KOKKOLAN YLOPISTOKESKUS CHYDENIUS</a:t>
            </a:r>
          </a:p>
        </p:txBody>
      </p:sp>
      <p:pic>
        <p:nvPicPr>
          <p:cNvPr id="18" name="Kuva 17">
            <a:extLst>
              <a:ext uri="{FF2B5EF4-FFF2-40B4-BE49-F238E27FC236}">
                <a16:creationId xmlns:a16="http://schemas.microsoft.com/office/drawing/2014/main" id="{AC0156B7-2B56-4616-B724-27E44489A7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9983" y="4270814"/>
            <a:ext cx="1354770" cy="848866"/>
          </a:xfrm>
          <a:prstGeom prst="rect">
            <a:avLst/>
          </a:prstGeom>
        </p:spPr>
      </p:pic>
      <p:pic>
        <p:nvPicPr>
          <p:cNvPr id="20" name="Kuva 19">
            <a:extLst>
              <a:ext uri="{FF2B5EF4-FFF2-40B4-BE49-F238E27FC236}">
                <a16:creationId xmlns:a16="http://schemas.microsoft.com/office/drawing/2014/main" id="{738B6080-CE8E-4A05-B304-A1A1B2DD73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2444" y="4342635"/>
            <a:ext cx="590903" cy="745894"/>
          </a:xfrm>
          <a:prstGeom prst="rect">
            <a:avLst/>
          </a:prstGeom>
        </p:spPr>
      </p:pic>
      <p:pic>
        <p:nvPicPr>
          <p:cNvPr id="25" name="Kuva 24">
            <a:extLst>
              <a:ext uri="{FF2B5EF4-FFF2-40B4-BE49-F238E27FC236}">
                <a16:creationId xmlns:a16="http://schemas.microsoft.com/office/drawing/2014/main" id="{3F0A3BD9-99DA-4FB7-A1A6-53BBB0263C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09015" y="4311484"/>
            <a:ext cx="496285" cy="808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4172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4C5CED0F-D264-4717-A7A4-59F3F1B441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0" y="6136"/>
            <a:ext cx="5143500" cy="6858000"/>
          </a:xfrm>
          <a:prstGeom prst="rect">
            <a:avLst/>
          </a:prstGeom>
        </p:spPr>
      </p:pic>
      <p:sp>
        <p:nvSpPr>
          <p:cNvPr id="7" name="Suorakulmio 6"/>
          <p:cNvSpPr/>
          <p:nvPr/>
        </p:nvSpPr>
        <p:spPr>
          <a:xfrm>
            <a:off x="0" y="0"/>
            <a:ext cx="6375120" cy="6864136"/>
          </a:xfrm>
          <a:custGeom>
            <a:avLst/>
            <a:gdLst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6553200 w 6553200"/>
              <a:gd name="connsiteY2" fmla="*/ 6858000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3737066 w 6553200"/>
              <a:gd name="connsiteY2" fmla="*/ 6858000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3914992 w 6553200"/>
              <a:gd name="connsiteY2" fmla="*/ 6839594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64136"/>
              <a:gd name="connsiteX1" fmla="*/ 6553200 w 6553200"/>
              <a:gd name="connsiteY1" fmla="*/ 0 h 6864136"/>
              <a:gd name="connsiteX2" fmla="*/ 3921127 w 6553200"/>
              <a:gd name="connsiteY2" fmla="*/ 6864136 h 6864136"/>
              <a:gd name="connsiteX3" fmla="*/ 0 w 6553200"/>
              <a:gd name="connsiteY3" fmla="*/ 6858000 h 6864136"/>
              <a:gd name="connsiteX4" fmla="*/ 0 w 6553200"/>
              <a:gd name="connsiteY4" fmla="*/ 0 h 6864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53200" h="6864136">
                <a:moveTo>
                  <a:pt x="0" y="0"/>
                </a:moveTo>
                <a:lnTo>
                  <a:pt x="6553200" y="0"/>
                </a:lnTo>
                <a:lnTo>
                  <a:pt x="3921127" y="6864136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2"/>
              </a:solidFill>
              <a:latin typeface="Helvetica" pitchFamily="34" charset="0"/>
            </a:endParaRPr>
          </a:p>
        </p:txBody>
      </p:sp>
      <p:sp>
        <p:nvSpPr>
          <p:cNvPr id="8" name="Suorakulmio 7"/>
          <p:cNvSpPr/>
          <p:nvPr/>
        </p:nvSpPr>
        <p:spPr>
          <a:xfrm>
            <a:off x="1" y="6540486"/>
            <a:ext cx="9144000" cy="32365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4" name="Suora yhdysviiva 13"/>
          <p:cNvCxnSpPr/>
          <p:nvPr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uora yhdysviiva 14"/>
          <p:cNvCxnSpPr/>
          <p:nvPr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tsikko 1"/>
          <p:cNvSpPr>
            <a:spLocks noGrp="1"/>
          </p:cNvSpPr>
          <p:nvPr>
            <p:ph type="title"/>
          </p:nvPr>
        </p:nvSpPr>
        <p:spPr>
          <a:xfrm>
            <a:off x="457201" y="1516842"/>
            <a:ext cx="4741260" cy="1589105"/>
          </a:xfrm>
        </p:spPr>
        <p:txBody>
          <a:bodyPr>
            <a:normAutofit/>
          </a:bodyPr>
          <a:lstStyle>
            <a:lvl1pPr algn="l">
              <a:defRPr sz="3600" b="1">
                <a:solidFill>
                  <a:schemeClr val="tx2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16" name="Sisällön paikkamerkki 2"/>
          <p:cNvSpPr>
            <a:spLocks noGrp="1"/>
          </p:cNvSpPr>
          <p:nvPr>
            <p:ph idx="1"/>
          </p:nvPr>
        </p:nvSpPr>
        <p:spPr>
          <a:xfrm>
            <a:off x="457200" y="3382046"/>
            <a:ext cx="3620636" cy="29234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tx2"/>
                </a:solidFill>
                <a:latin typeface="Helvetica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7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E045657E-C81B-47C4-BE55-BDA7CC7C81CB}" type="datetime1">
              <a:rPr lang="fi-FI" smtClean="0"/>
              <a:pPr/>
              <a:t>18.3.2020</a:t>
            </a:fld>
            <a:endParaRPr lang="fi-FI" dirty="0"/>
          </a:p>
        </p:txBody>
      </p:sp>
      <p:grpSp>
        <p:nvGrpSpPr>
          <p:cNvPr id="18" name="Ryhmä 17">
            <a:extLst>
              <a:ext uri="{FF2B5EF4-FFF2-40B4-BE49-F238E27FC236}">
                <a16:creationId xmlns:a16="http://schemas.microsoft.com/office/drawing/2014/main" id="{D07CA2B5-0C25-426B-B60E-1206613C64F8}"/>
              </a:ext>
            </a:extLst>
          </p:cNvPr>
          <p:cNvGrpSpPr/>
          <p:nvPr/>
        </p:nvGrpSpPr>
        <p:grpSpPr>
          <a:xfrm>
            <a:off x="454590" y="0"/>
            <a:ext cx="763388" cy="1028096"/>
            <a:chOff x="7923412" y="0"/>
            <a:chExt cx="763388" cy="1028096"/>
          </a:xfrm>
        </p:grpSpPr>
        <p:sp>
          <p:nvSpPr>
            <p:cNvPr id="22" name="Suorakulmio 21">
              <a:extLst>
                <a:ext uri="{FF2B5EF4-FFF2-40B4-BE49-F238E27FC236}">
                  <a16:creationId xmlns:a16="http://schemas.microsoft.com/office/drawing/2014/main" id="{122D0FE1-5762-4BC6-B179-734D428E0DA0}"/>
                </a:ext>
              </a:extLst>
            </p:cNvPr>
            <p:cNvSpPr/>
            <p:nvPr/>
          </p:nvSpPr>
          <p:spPr>
            <a:xfrm>
              <a:off x="7923412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pic>
          <p:nvPicPr>
            <p:cNvPr id="23" name="Kuva 22">
              <a:extLst>
                <a:ext uri="{FF2B5EF4-FFF2-40B4-BE49-F238E27FC236}">
                  <a16:creationId xmlns:a16="http://schemas.microsoft.com/office/drawing/2014/main" id="{09DA0820-BEFD-4C03-8553-3F360CCE17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5801" r="23149" b="44000"/>
            <a:stretch/>
          </p:blipFill>
          <p:spPr>
            <a:xfrm>
              <a:off x="7998685" y="214591"/>
              <a:ext cx="612841" cy="598914"/>
            </a:xfrm>
            <a:prstGeom prst="rect">
              <a:avLst/>
            </a:prstGeom>
          </p:spPr>
        </p:pic>
      </p:grpSp>
      <p:sp>
        <p:nvSpPr>
          <p:cNvPr id="24" name="Alatunnisteen paikkamerkki 4">
            <a:extLst>
              <a:ext uri="{FF2B5EF4-FFF2-40B4-BE49-F238E27FC236}">
                <a16:creationId xmlns:a16="http://schemas.microsoft.com/office/drawing/2014/main" id="{1FB3B44F-353E-4D0A-AE44-02E9A62785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45152" y="6592625"/>
            <a:ext cx="2846413" cy="180989"/>
          </a:xfrm>
          <a:prstGeom prst="rect">
            <a:avLst/>
          </a:prstGeom>
        </p:spPr>
        <p:txBody>
          <a:bodyPr/>
          <a:lstStyle>
            <a:lvl1pPr algn="r">
              <a:defRPr sz="900" b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fi-FI" b="1" dirty="0"/>
              <a:t>KOKKOLAN YLOPISTOKESKUS CHYDENIUS</a:t>
            </a:r>
          </a:p>
        </p:txBody>
      </p:sp>
    </p:spTree>
    <p:extLst>
      <p:ext uri="{BB962C8B-B14F-4D97-AF65-F5344CB8AC3E}">
        <p14:creationId xmlns:p14="http://schemas.microsoft.com/office/powerpoint/2010/main" val="37403631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uva 10">
            <a:extLst>
              <a:ext uri="{FF2B5EF4-FFF2-40B4-BE49-F238E27FC236}">
                <a16:creationId xmlns:a16="http://schemas.microsoft.com/office/drawing/2014/main" id="{A7F145FA-C5A0-4533-A6A7-0B39EFD2D6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039"/>
          <a:stretch/>
        </p:blipFill>
        <p:spPr>
          <a:xfrm>
            <a:off x="4077836" y="0"/>
            <a:ext cx="5066163" cy="6858000"/>
          </a:xfrm>
          <a:prstGeom prst="rect">
            <a:avLst/>
          </a:prstGeom>
        </p:spPr>
      </p:pic>
      <p:sp>
        <p:nvSpPr>
          <p:cNvPr id="7" name="Suorakulmio 6"/>
          <p:cNvSpPr/>
          <p:nvPr/>
        </p:nvSpPr>
        <p:spPr>
          <a:xfrm>
            <a:off x="0" y="0"/>
            <a:ext cx="6375120" cy="6864136"/>
          </a:xfrm>
          <a:custGeom>
            <a:avLst/>
            <a:gdLst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6553200 w 6553200"/>
              <a:gd name="connsiteY2" fmla="*/ 6858000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3737066 w 6553200"/>
              <a:gd name="connsiteY2" fmla="*/ 6858000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3914992 w 6553200"/>
              <a:gd name="connsiteY2" fmla="*/ 6839594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64136"/>
              <a:gd name="connsiteX1" fmla="*/ 6553200 w 6553200"/>
              <a:gd name="connsiteY1" fmla="*/ 0 h 6864136"/>
              <a:gd name="connsiteX2" fmla="*/ 3921127 w 6553200"/>
              <a:gd name="connsiteY2" fmla="*/ 6864136 h 6864136"/>
              <a:gd name="connsiteX3" fmla="*/ 0 w 6553200"/>
              <a:gd name="connsiteY3" fmla="*/ 6858000 h 6864136"/>
              <a:gd name="connsiteX4" fmla="*/ 0 w 6553200"/>
              <a:gd name="connsiteY4" fmla="*/ 0 h 6864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53200" h="6864136">
                <a:moveTo>
                  <a:pt x="0" y="0"/>
                </a:moveTo>
                <a:lnTo>
                  <a:pt x="6553200" y="0"/>
                </a:lnTo>
                <a:lnTo>
                  <a:pt x="3921127" y="6864136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2"/>
              </a:solidFill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1" y="1516842"/>
            <a:ext cx="4741260" cy="1589105"/>
          </a:xfrm>
        </p:spPr>
        <p:txBody>
          <a:bodyPr/>
          <a:lstStyle>
            <a:lvl1pPr algn="l">
              <a:defRPr b="1" i="0">
                <a:solidFill>
                  <a:schemeClr val="tx2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3382046"/>
            <a:ext cx="3620636" cy="29234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tx2"/>
                </a:solidFill>
                <a:latin typeface="Helvetica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8" name="Suorakulmio 7"/>
          <p:cNvSpPr/>
          <p:nvPr/>
        </p:nvSpPr>
        <p:spPr>
          <a:xfrm>
            <a:off x="-1" y="6540486"/>
            <a:ext cx="9144000" cy="3236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E045657E-C81B-47C4-BE55-BDA7CC7C81CB}" type="datetime1">
              <a:rPr lang="fi-FI" smtClean="0"/>
              <a:pPr/>
              <a:t>18.3.2020</a:t>
            </a:fld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4" name="Suora yhdysviiva 13"/>
          <p:cNvCxnSpPr/>
          <p:nvPr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uora yhdysviiva 14"/>
          <p:cNvCxnSpPr/>
          <p:nvPr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9" name="Ryhmä 18">
            <a:extLst>
              <a:ext uri="{FF2B5EF4-FFF2-40B4-BE49-F238E27FC236}">
                <a16:creationId xmlns:a16="http://schemas.microsoft.com/office/drawing/2014/main" id="{29E7A307-AFAC-46DF-ACD3-4FF3285AC617}"/>
              </a:ext>
            </a:extLst>
          </p:cNvPr>
          <p:cNvGrpSpPr/>
          <p:nvPr/>
        </p:nvGrpSpPr>
        <p:grpSpPr>
          <a:xfrm>
            <a:off x="454590" y="0"/>
            <a:ext cx="763388" cy="1028096"/>
            <a:chOff x="7923412" y="0"/>
            <a:chExt cx="763388" cy="1028096"/>
          </a:xfrm>
        </p:grpSpPr>
        <p:sp>
          <p:nvSpPr>
            <p:cNvPr id="20" name="Suorakulmio 19">
              <a:extLst>
                <a:ext uri="{FF2B5EF4-FFF2-40B4-BE49-F238E27FC236}">
                  <a16:creationId xmlns:a16="http://schemas.microsoft.com/office/drawing/2014/main" id="{42BDADA1-C7E3-41E1-8A48-47FCDA2FA59A}"/>
                </a:ext>
              </a:extLst>
            </p:cNvPr>
            <p:cNvSpPr/>
            <p:nvPr/>
          </p:nvSpPr>
          <p:spPr>
            <a:xfrm>
              <a:off x="7923412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pic>
          <p:nvPicPr>
            <p:cNvPr id="21" name="Kuva 20">
              <a:extLst>
                <a:ext uri="{FF2B5EF4-FFF2-40B4-BE49-F238E27FC236}">
                  <a16:creationId xmlns:a16="http://schemas.microsoft.com/office/drawing/2014/main" id="{392BD531-7C4E-4B7C-9D01-09474A467E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5801" r="23149" b="44000"/>
            <a:stretch/>
          </p:blipFill>
          <p:spPr>
            <a:xfrm>
              <a:off x="7998685" y="214591"/>
              <a:ext cx="612841" cy="598914"/>
            </a:xfrm>
            <a:prstGeom prst="rect">
              <a:avLst/>
            </a:prstGeom>
          </p:spPr>
        </p:pic>
      </p:grpSp>
      <p:sp>
        <p:nvSpPr>
          <p:cNvPr id="22" name="Alatunnisteen paikkamerkki 4">
            <a:extLst>
              <a:ext uri="{FF2B5EF4-FFF2-40B4-BE49-F238E27FC236}">
                <a16:creationId xmlns:a16="http://schemas.microsoft.com/office/drawing/2014/main" id="{8330855D-7365-4A50-BD2F-68FF4269E9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45152" y="6592625"/>
            <a:ext cx="2846413" cy="180989"/>
          </a:xfrm>
          <a:prstGeom prst="rect">
            <a:avLst/>
          </a:prstGeom>
        </p:spPr>
        <p:txBody>
          <a:bodyPr/>
          <a:lstStyle>
            <a:lvl1pPr algn="r">
              <a:defRPr sz="900" b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fi-FI" b="1" dirty="0"/>
              <a:t>KOKKOLAN YLOPISTOKESKUS CHYDENIUS</a:t>
            </a:r>
          </a:p>
        </p:txBody>
      </p:sp>
    </p:spTree>
    <p:extLst>
      <p:ext uri="{BB962C8B-B14F-4D97-AF65-F5344CB8AC3E}">
        <p14:creationId xmlns:p14="http://schemas.microsoft.com/office/powerpoint/2010/main" val="5051999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Kuvan paikkamerkki 10"/>
          <p:cNvSpPr>
            <a:spLocks noGrp="1"/>
          </p:cNvSpPr>
          <p:nvPr>
            <p:ph type="pic" sz="quarter" idx="13"/>
          </p:nvPr>
        </p:nvSpPr>
        <p:spPr>
          <a:xfrm>
            <a:off x="3945499" y="0"/>
            <a:ext cx="5198502" cy="6540500"/>
          </a:xfrm>
          <a:custGeom>
            <a:avLst/>
            <a:gdLst>
              <a:gd name="connsiteX0" fmla="*/ 0 w 5198502"/>
              <a:gd name="connsiteY0" fmla="*/ 0 h 6540500"/>
              <a:gd name="connsiteX1" fmla="*/ 5198502 w 5198502"/>
              <a:gd name="connsiteY1" fmla="*/ 0 h 6540500"/>
              <a:gd name="connsiteX2" fmla="*/ 5198502 w 5198502"/>
              <a:gd name="connsiteY2" fmla="*/ 6540500 h 6540500"/>
              <a:gd name="connsiteX3" fmla="*/ 0 w 5198502"/>
              <a:gd name="connsiteY3" fmla="*/ 6540500 h 6540500"/>
              <a:gd name="connsiteX4" fmla="*/ 0 w 5198502"/>
              <a:gd name="connsiteY4" fmla="*/ 0 h 6540500"/>
              <a:gd name="connsiteX0" fmla="*/ 2422782 w 5198502"/>
              <a:gd name="connsiteY0" fmla="*/ 18496 h 6540500"/>
              <a:gd name="connsiteX1" fmla="*/ 5198502 w 5198502"/>
              <a:gd name="connsiteY1" fmla="*/ 0 h 6540500"/>
              <a:gd name="connsiteX2" fmla="*/ 5198502 w 5198502"/>
              <a:gd name="connsiteY2" fmla="*/ 6540500 h 6540500"/>
              <a:gd name="connsiteX3" fmla="*/ 0 w 5198502"/>
              <a:gd name="connsiteY3" fmla="*/ 6540500 h 6540500"/>
              <a:gd name="connsiteX4" fmla="*/ 2422782 w 5198502"/>
              <a:gd name="connsiteY4" fmla="*/ 18496 h 6540500"/>
              <a:gd name="connsiteX0" fmla="*/ 2694035 w 5198502"/>
              <a:gd name="connsiteY0" fmla="*/ 0 h 6583656"/>
              <a:gd name="connsiteX1" fmla="*/ 5198502 w 5198502"/>
              <a:gd name="connsiteY1" fmla="*/ 43156 h 6583656"/>
              <a:gd name="connsiteX2" fmla="*/ 5198502 w 5198502"/>
              <a:gd name="connsiteY2" fmla="*/ 6583656 h 6583656"/>
              <a:gd name="connsiteX3" fmla="*/ 0 w 5198502"/>
              <a:gd name="connsiteY3" fmla="*/ 6583656 h 6583656"/>
              <a:gd name="connsiteX4" fmla="*/ 2694035 w 5198502"/>
              <a:gd name="connsiteY4" fmla="*/ 0 h 6583656"/>
              <a:gd name="connsiteX0" fmla="*/ 2435112 w 5198502"/>
              <a:gd name="connsiteY0" fmla="*/ 36991 h 6540500"/>
              <a:gd name="connsiteX1" fmla="*/ 5198502 w 5198502"/>
              <a:gd name="connsiteY1" fmla="*/ 0 h 6540500"/>
              <a:gd name="connsiteX2" fmla="*/ 5198502 w 5198502"/>
              <a:gd name="connsiteY2" fmla="*/ 6540500 h 6540500"/>
              <a:gd name="connsiteX3" fmla="*/ 0 w 5198502"/>
              <a:gd name="connsiteY3" fmla="*/ 6540500 h 6540500"/>
              <a:gd name="connsiteX4" fmla="*/ 2435112 w 5198502"/>
              <a:gd name="connsiteY4" fmla="*/ 36991 h 6540500"/>
              <a:gd name="connsiteX0" fmla="*/ 2428947 w 5198502"/>
              <a:gd name="connsiteY0" fmla="*/ 6165 h 6540500"/>
              <a:gd name="connsiteX1" fmla="*/ 5198502 w 5198502"/>
              <a:gd name="connsiteY1" fmla="*/ 0 h 6540500"/>
              <a:gd name="connsiteX2" fmla="*/ 5198502 w 5198502"/>
              <a:gd name="connsiteY2" fmla="*/ 6540500 h 6540500"/>
              <a:gd name="connsiteX3" fmla="*/ 0 w 5198502"/>
              <a:gd name="connsiteY3" fmla="*/ 6540500 h 6540500"/>
              <a:gd name="connsiteX4" fmla="*/ 2428947 w 5198502"/>
              <a:gd name="connsiteY4" fmla="*/ 6165 h 654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98502" h="6540500">
                <a:moveTo>
                  <a:pt x="2428947" y="6165"/>
                </a:moveTo>
                <a:lnTo>
                  <a:pt x="5198502" y="0"/>
                </a:lnTo>
                <a:lnTo>
                  <a:pt x="5198502" y="6540500"/>
                </a:lnTo>
                <a:lnTo>
                  <a:pt x="0" y="6540500"/>
                </a:lnTo>
                <a:lnTo>
                  <a:pt x="2428947" y="6165"/>
                </a:lnTo>
                <a:close/>
              </a:path>
            </a:pathLst>
          </a:custGeom>
          <a:solidFill>
            <a:schemeClr val="accent5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  <a:latin typeface="Helvetica" pitchFamily="34" charset="0"/>
              </a:defRPr>
            </a:lvl1pPr>
          </a:lstStyle>
          <a:p>
            <a:endParaRPr lang="fi-FI" dirty="0"/>
          </a:p>
        </p:txBody>
      </p:sp>
      <p:sp>
        <p:nvSpPr>
          <p:cNvPr id="7" name="Suorakulmio 6"/>
          <p:cNvSpPr/>
          <p:nvPr/>
        </p:nvSpPr>
        <p:spPr>
          <a:xfrm>
            <a:off x="0" y="0"/>
            <a:ext cx="6375120" cy="6864136"/>
          </a:xfrm>
          <a:custGeom>
            <a:avLst/>
            <a:gdLst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6553200 w 6553200"/>
              <a:gd name="connsiteY2" fmla="*/ 6858000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3737066 w 6553200"/>
              <a:gd name="connsiteY2" fmla="*/ 6858000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3914992 w 6553200"/>
              <a:gd name="connsiteY2" fmla="*/ 6839594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64136"/>
              <a:gd name="connsiteX1" fmla="*/ 6553200 w 6553200"/>
              <a:gd name="connsiteY1" fmla="*/ 0 h 6864136"/>
              <a:gd name="connsiteX2" fmla="*/ 3921127 w 6553200"/>
              <a:gd name="connsiteY2" fmla="*/ 6864136 h 6864136"/>
              <a:gd name="connsiteX3" fmla="*/ 0 w 6553200"/>
              <a:gd name="connsiteY3" fmla="*/ 6858000 h 6864136"/>
              <a:gd name="connsiteX4" fmla="*/ 0 w 6553200"/>
              <a:gd name="connsiteY4" fmla="*/ 0 h 6864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53200" h="6864136">
                <a:moveTo>
                  <a:pt x="0" y="0"/>
                </a:moveTo>
                <a:lnTo>
                  <a:pt x="6553200" y="0"/>
                </a:lnTo>
                <a:lnTo>
                  <a:pt x="3921127" y="6864136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2"/>
              </a:solidFill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1" y="1516842"/>
            <a:ext cx="4741260" cy="1589105"/>
          </a:xfrm>
        </p:spPr>
        <p:txBody>
          <a:bodyPr/>
          <a:lstStyle>
            <a:lvl1pPr algn="l">
              <a:defRPr b="1" i="0">
                <a:solidFill>
                  <a:schemeClr val="tx2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3382046"/>
            <a:ext cx="3620636" cy="29234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tx2"/>
                </a:solidFill>
                <a:latin typeface="Helvetica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8" name="Suorakulmio 7"/>
          <p:cNvSpPr/>
          <p:nvPr/>
        </p:nvSpPr>
        <p:spPr>
          <a:xfrm>
            <a:off x="-1" y="6540486"/>
            <a:ext cx="9144000" cy="3236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1E27FF40-B8EF-44D5-A1E0-87F23FB88C8B}" type="datetime1">
              <a:rPr lang="fi-FI" smtClean="0"/>
              <a:pPr/>
              <a:t>18.3.2020</a:t>
            </a:fld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4" name="Suora yhdysviiva 13"/>
          <p:cNvCxnSpPr/>
          <p:nvPr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uora yhdysviiva 14"/>
          <p:cNvCxnSpPr/>
          <p:nvPr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9" name="Ryhmä 18">
            <a:extLst>
              <a:ext uri="{FF2B5EF4-FFF2-40B4-BE49-F238E27FC236}">
                <a16:creationId xmlns:a16="http://schemas.microsoft.com/office/drawing/2014/main" id="{B2814CC5-9674-4824-9689-39013F896974}"/>
              </a:ext>
            </a:extLst>
          </p:cNvPr>
          <p:cNvGrpSpPr/>
          <p:nvPr/>
        </p:nvGrpSpPr>
        <p:grpSpPr>
          <a:xfrm>
            <a:off x="454590" y="0"/>
            <a:ext cx="763388" cy="1028096"/>
            <a:chOff x="7923412" y="0"/>
            <a:chExt cx="763388" cy="1028096"/>
          </a:xfrm>
        </p:grpSpPr>
        <p:sp>
          <p:nvSpPr>
            <p:cNvPr id="20" name="Suorakulmio 19">
              <a:extLst>
                <a:ext uri="{FF2B5EF4-FFF2-40B4-BE49-F238E27FC236}">
                  <a16:creationId xmlns:a16="http://schemas.microsoft.com/office/drawing/2014/main" id="{0978383F-8A5C-48F8-8D0A-20FF9AEB63DB}"/>
                </a:ext>
              </a:extLst>
            </p:cNvPr>
            <p:cNvSpPr/>
            <p:nvPr/>
          </p:nvSpPr>
          <p:spPr>
            <a:xfrm>
              <a:off x="7923412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pic>
          <p:nvPicPr>
            <p:cNvPr id="21" name="Kuva 20">
              <a:extLst>
                <a:ext uri="{FF2B5EF4-FFF2-40B4-BE49-F238E27FC236}">
                  <a16:creationId xmlns:a16="http://schemas.microsoft.com/office/drawing/2014/main" id="{C2709F7E-17FB-4191-86CC-CFB0E198CF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5801" r="23149" b="44000"/>
            <a:stretch/>
          </p:blipFill>
          <p:spPr>
            <a:xfrm>
              <a:off x="7998685" y="214591"/>
              <a:ext cx="612841" cy="598914"/>
            </a:xfrm>
            <a:prstGeom prst="rect">
              <a:avLst/>
            </a:prstGeom>
          </p:spPr>
        </p:pic>
      </p:grpSp>
      <p:sp>
        <p:nvSpPr>
          <p:cNvPr id="22" name="Alatunnisteen paikkamerkki 4">
            <a:extLst>
              <a:ext uri="{FF2B5EF4-FFF2-40B4-BE49-F238E27FC236}">
                <a16:creationId xmlns:a16="http://schemas.microsoft.com/office/drawing/2014/main" id="{AE689DBB-E993-4B2F-A142-07C7459CFD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45152" y="6592625"/>
            <a:ext cx="2846413" cy="180989"/>
          </a:xfrm>
          <a:prstGeom prst="rect">
            <a:avLst/>
          </a:prstGeom>
        </p:spPr>
        <p:txBody>
          <a:bodyPr/>
          <a:lstStyle>
            <a:lvl1pPr algn="r">
              <a:defRPr sz="900" b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fi-FI" b="1" dirty="0"/>
              <a:t>KOKKOLAN YLOPISTOKESKUS CHYDENIUS</a:t>
            </a:r>
          </a:p>
        </p:txBody>
      </p:sp>
    </p:spTree>
    <p:extLst>
      <p:ext uri="{BB962C8B-B14F-4D97-AF65-F5344CB8AC3E}">
        <p14:creationId xmlns:p14="http://schemas.microsoft.com/office/powerpoint/2010/main" val="23909068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orakulmio 12"/>
          <p:cNvSpPr/>
          <p:nvPr/>
        </p:nvSpPr>
        <p:spPr>
          <a:xfrm>
            <a:off x="0" y="6540486"/>
            <a:ext cx="9144000" cy="32365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pic>
        <p:nvPicPr>
          <p:cNvPr id="4" name="Kuva 3" descr="DSC_0599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3473450"/>
          </a:xfrm>
          <a:prstGeom prst="rect">
            <a:avLst/>
          </a:prstGeom>
        </p:spPr>
      </p:pic>
      <p:sp>
        <p:nvSpPr>
          <p:cNvPr id="11" name="Suorakulmio 10"/>
          <p:cNvSpPr/>
          <p:nvPr/>
        </p:nvSpPr>
        <p:spPr>
          <a:xfrm>
            <a:off x="425824" y="2719294"/>
            <a:ext cx="4347882" cy="2099235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21764" y="3227296"/>
            <a:ext cx="3541059" cy="1763058"/>
          </a:xfrm>
        </p:spPr>
        <p:txBody>
          <a:bodyPr anchor="t">
            <a:normAutofit/>
          </a:bodyPr>
          <a:lstStyle>
            <a:lvl1pPr algn="l">
              <a:defRPr sz="3600" b="1" cap="none"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21764" y="5162831"/>
            <a:ext cx="3541059" cy="1142345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2"/>
                </a:solidFill>
                <a:latin typeface="Helvetica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7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CBA730CD-C22B-4C1C-BB64-A524C293575F}" type="datetime1">
              <a:rPr lang="fi-FI" smtClean="0"/>
              <a:pPr/>
              <a:t>18.3.2020</a:t>
            </a:fld>
            <a:endParaRPr lang="fi-FI" dirty="0"/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Sisällön paikkamerkki 2"/>
          <p:cNvSpPr>
            <a:spLocks noGrp="1"/>
          </p:cNvSpPr>
          <p:nvPr>
            <p:ph sz="half" idx="11"/>
          </p:nvPr>
        </p:nvSpPr>
        <p:spPr>
          <a:xfrm>
            <a:off x="4908176" y="3937000"/>
            <a:ext cx="3904130" cy="2368176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Helvetica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cxnSp>
        <p:nvCxnSpPr>
          <p:cNvPr id="16" name="Suora yhdysviiva 15"/>
          <p:cNvCxnSpPr/>
          <p:nvPr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uora yhdysviiva 16"/>
          <p:cNvCxnSpPr/>
          <p:nvPr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1" name="Ryhmä 20">
            <a:extLst>
              <a:ext uri="{FF2B5EF4-FFF2-40B4-BE49-F238E27FC236}">
                <a16:creationId xmlns:a16="http://schemas.microsoft.com/office/drawing/2014/main" id="{C637C11B-7BE0-4A4F-919E-49BF503B9436}"/>
              </a:ext>
            </a:extLst>
          </p:cNvPr>
          <p:cNvGrpSpPr/>
          <p:nvPr/>
        </p:nvGrpSpPr>
        <p:grpSpPr>
          <a:xfrm>
            <a:off x="454590" y="0"/>
            <a:ext cx="763388" cy="1028096"/>
            <a:chOff x="7923412" y="0"/>
            <a:chExt cx="763388" cy="1028096"/>
          </a:xfrm>
        </p:grpSpPr>
        <p:sp>
          <p:nvSpPr>
            <p:cNvPr id="22" name="Suorakulmio 21">
              <a:extLst>
                <a:ext uri="{FF2B5EF4-FFF2-40B4-BE49-F238E27FC236}">
                  <a16:creationId xmlns:a16="http://schemas.microsoft.com/office/drawing/2014/main" id="{394A52BA-388F-4696-A5E3-202B9A879B81}"/>
                </a:ext>
              </a:extLst>
            </p:cNvPr>
            <p:cNvSpPr/>
            <p:nvPr/>
          </p:nvSpPr>
          <p:spPr>
            <a:xfrm>
              <a:off x="7923412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pic>
          <p:nvPicPr>
            <p:cNvPr id="23" name="Kuva 22">
              <a:extLst>
                <a:ext uri="{FF2B5EF4-FFF2-40B4-BE49-F238E27FC236}">
                  <a16:creationId xmlns:a16="http://schemas.microsoft.com/office/drawing/2014/main" id="{CA899CEE-30DA-4F50-9FCA-7D25D31B09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5801" r="23149" b="44000"/>
            <a:stretch/>
          </p:blipFill>
          <p:spPr>
            <a:xfrm>
              <a:off x="7998685" y="214591"/>
              <a:ext cx="612841" cy="598914"/>
            </a:xfrm>
            <a:prstGeom prst="rect">
              <a:avLst/>
            </a:prstGeom>
          </p:spPr>
        </p:pic>
      </p:grpSp>
      <p:sp>
        <p:nvSpPr>
          <p:cNvPr id="24" name="Alatunnisteen paikkamerkki 4">
            <a:extLst>
              <a:ext uri="{FF2B5EF4-FFF2-40B4-BE49-F238E27FC236}">
                <a16:creationId xmlns:a16="http://schemas.microsoft.com/office/drawing/2014/main" id="{DE4014D4-1B68-41B3-ADBA-6828A0B64E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45152" y="6592625"/>
            <a:ext cx="2846413" cy="180989"/>
          </a:xfrm>
          <a:prstGeom prst="rect">
            <a:avLst/>
          </a:prstGeom>
        </p:spPr>
        <p:txBody>
          <a:bodyPr/>
          <a:lstStyle>
            <a:lvl1pPr algn="r">
              <a:defRPr sz="900" b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fi-FI" b="1" dirty="0"/>
              <a:t>KOKKOLAN YLOPISTOKESKUS CHYDENIUS</a:t>
            </a:r>
          </a:p>
        </p:txBody>
      </p:sp>
    </p:spTree>
    <p:extLst>
      <p:ext uri="{BB962C8B-B14F-4D97-AF65-F5344CB8AC3E}">
        <p14:creationId xmlns:p14="http://schemas.microsoft.com/office/powerpoint/2010/main" val="33405008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>
            <a:extLst>
              <a:ext uri="{FF2B5EF4-FFF2-40B4-BE49-F238E27FC236}">
                <a16:creationId xmlns:a16="http://schemas.microsoft.com/office/drawing/2014/main" id="{08AB0A16-9780-4C21-8FD7-7111BB48CB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503" b="12714"/>
          <a:stretch/>
        </p:blipFill>
        <p:spPr>
          <a:xfrm>
            <a:off x="0" y="0"/>
            <a:ext cx="9144000" cy="4375877"/>
          </a:xfrm>
          <a:prstGeom prst="rect">
            <a:avLst/>
          </a:prstGeom>
        </p:spPr>
      </p:pic>
      <p:sp>
        <p:nvSpPr>
          <p:cNvPr id="13" name="Suorakulmio 12"/>
          <p:cNvSpPr/>
          <p:nvPr/>
        </p:nvSpPr>
        <p:spPr>
          <a:xfrm>
            <a:off x="0" y="6540486"/>
            <a:ext cx="9144000" cy="323650"/>
          </a:xfrm>
          <a:prstGeom prst="rect">
            <a:avLst/>
          </a:prstGeom>
          <a:solidFill>
            <a:srgbClr val="C29A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1" name="Suorakulmio 10"/>
          <p:cNvSpPr/>
          <p:nvPr/>
        </p:nvSpPr>
        <p:spPr>
          <a:xfrm>
            <a:off x="425824" y="2719294"/>
            <a:ext cx="4347882" cy="2099235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21764" y="3227296"/>
            <a:ext cx="3541059" cy="1763058"/>
          </a:xfrm>
        </p:spPr>
        <p:txBody>
          <a:bodyPr anchor="t">
            <a:normAutofit/>
          </a:bodyPr>
          <a:lstStyle>
            <a:lvl1pPr algn="l">
              <a:defRPr sz="3600" b="1" cap="none"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21764" y="5162831"/>
            <a:ext cx="3541059" cy="1142345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2"/>
                </a:solidFill>
                <a:latin typeface="Helvetica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6" name="Suora yhdysviiva 15"/>
          <p:cNvCxnSpPr/>
          <p:nvPr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uora yhdysviiva 16"/>
          <p:cNvCxnSpPr/>
          <p:nvPr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18.3.2020</a:t>
            </a:fld>
            <a:endParaRPr lang="fi-FI" dirty="0"/>
          </a:p>
        </p:txBody>
      </p:sp>
      <p:sp>
        <p:nvSpPr>
          <p:cNvPr id="12" name="Sisällön paikkamerkki 2"/>
          <p:cNvSpPr>
            <a:spLocks noGrp="1"/>
          </p:cNvSpPr>
          <p:nvPr>
            <p:ph sz="half" idx="11"/>
          </p:nvPr>
        </p:nvSpPr>
        <p:spPr>
          <a:xfrm>
            <a:off x="4773706" y="3937000"/>
            <a:ext cx="4370294" cy="2368176"/>
          </a:xfrm>
          <a:solidFill>
            <a:schemeClr val="accent5"/>
          </a:solidFill>
        </p:spPr>
        <p:txBody>
          <a:bodyPr>
            <a:normAutofit/>
          </a:bodyPr>
          <a:lstStyle>
            <a:lvl1pPr marL="0" indent="0">
              <a:buNone/>
              <a:defRPr sz="1400">
                <a:latin typeface="Helvetica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22" name="Alatunnisteen paikkamerkki 4">
            <a:extLst>
              <a:ext uri="{FF2B5EF4-FFF2-40B4-BE49-F238E27FC236}">
                <a16:creationId xmlns:a16="http://schemas.microsoft.com/office/drawing/2014/main" id="{B358C2B4-C084-4434-820C-124ECDEBAC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45152" y="6592625"/>
            <a:ext cx="2846413" cy="180989"/>
          </a:xfrm>
          <a:prstGeom prst="rect">
            <a:avLst/>
          </a:prstGeom>
        </p:spPr>
        <p:txBody>
          <a:bodyPr/>
          <a:lstStyle>
            <a:lvl1pPr algn="r">
              <a:defRPr sz="900" b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fi-FI" b="1" dirty="0"/>
              <a:t>KOKKOLAN YLOPISTOKESKUS CHYDENIUS</a:t>
            </a:r>
          </a:p>
        </p:txBody>
      </p:sp>
      <p:grpSp>
        <p:nvGrpSpPr>
          <p:cNvPr id="23" name="Ryhmä 22">
            <a:extLst>
              <a:ext uri="{FF2B5EF4-FFF2-40B4-BE49-F238E27FC236}">
                <a16:creationId xmlns:a16="http://schemas.microsoft.com/office/drawing/2014/main" id="{6772B5F5-4BC3-4D2C-8171-D4CEC43F834F}"/>
              </a:ext>
            </a:extLst>
          </p:cNvPr>
          <p:cNvGrpSpPr/>
          <p:nvPr/>
        </p:nvGrpSpPr>
        <p:grpSpPr>
          <a:xfrm>
            <a:off x="454590" y="0"/>
            <a:ext cx="763388" cy="1028096"/>
            <a:chOff x="7923412" y="0"/>
            <a:chExt cx="763388" cy="1028096"/>
          </a:xfrm>
        </p:grpSpPr>
        <p:sp>
          <p:nvSpPr>
            <p:cNvPr id="24" name="Suorakulmio 23">
              <a:extLst>
                <a:ext uri="{FF2B5EF4-FFF2-40B4-BE49-F238E27FC236}">
                  <a16:creationId xmlns:a16="http://schemas.microsoft.com/office/drawing/2014/main" id="{4FA42E5B-EB7D-4AB6-94C9-E4DF5A14F340}"/>
                </a:ext>
              </a:extLst>
            </p:cNvPr>
            <p:cNvSpPr/>
            <p:nvPr/>
          </p:nvSpPr>
          <p:spPr>
            <a:xfrm>
              <a:off x="7923412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pic>
          <p:nvPicPr>
            <p:cNvPr id="25" name="Kuva 24">
              <a:extLst>
                <a:ext uri="{FF2B5EF4-FFF2-40B4-BE49-F238E27FC236}">
                  <a16:creationId xmlns:a16="http://schemas.microsoft.com/office/drawing/2014/main" id="{59A470FD-2A0C-45C3-B1AF-CE900367AE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5801" r="23149" b="44000"/>
            <a:stretch/>
          </p:blipFill>
          <p:spPr>
            <a:xfrm>
              <a:off x="7998685" y="214591"/>
              <a:ext cx="612841" cy="5989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56176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Kuvan paikkamerkki 5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144000" cy="3473450"/>
          </a:xfrm>
          <a:custGeom>
            <a:avLst/>
            <a:gdLst>
              <a:gd name="connsiteX0" fmla="*/ 0 w 9144000"/>
              <a:gd name="connsiteY0" fmla="*/ 0 h 3473450"/>
              <a:gd name="connsiteX1" fmla="*/ 9144000 w 9144000"/>
              <a:gd name="connsiteY1" fmla="*/ 0 h 3473450"/>
              <a:gd name="connsiteX2" fmla="*/ 9144000 w 9144000"/>
              <a:gd name="connsiteY2" fmla="*/ 3473450 h 3473450"/>
              <a:gd name="connsiteX3" fmla="*/ 0 w 9144000"/>
              <a:gd name="connsiteY3" fmla="*/ 3473450 h 3473450"/>
              <a:gd name="connsiteX4" fmla="*/ 0 w 9144000"/>
              <a:gd name="connsiteY4" fmla="*/ 0 h 3473450"/>
              <a:gd name="connsiteX0" fmla="*/ 0 w 9144000"/>
              <a:gd name="connsiteY0" fmla="*/ 0 h 3473450"/>
              <a:gd name="connsiteX1" fmla="*/ 419209 w 9144000"/>
              <a:gd name="connsiteY1" fmla="*/ 6165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394184 w 9144000"/>
              <a:gd name="connsiteY1" fmla="*/ 12421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9144000 w 9144000"/>
              <a:gd name="connsiteY3" fmla="*/ 0 h 3473450"/>
              <a:gd name="connsiteX4" fmla="*/ 9144000 w 9144000"/>
              <a:gd name="connsiteY4" fmla="*/ 3473450 h 3473450"/>
              <a:gd name="connsiteX5" fmla="*/ 0 w 9144000"/>
              <a:gd name="connsiteY5" fmla="*/ 3473450 h 3473450"/>
              <a:gd name="connsiteX6" fmla="*/ 0 w 9144000"/>
              <a:gd name="connsiteY6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88843 w 9144000"/>
              <a:gd name="connsiteY3" fmla="*/ 6256 h 3473450"/>
              <a:gd name="connsiteX4" fmla="*/ 9144000 w 9144000"/>
              <a:gd name="connsiteY4" fmla="*/ 0 h 3473450"/>
              <a:gd name="connsiteX5" fmla="*/ 9144000 w 9144000"/>
              <a:gd name="connsiteY5" fmla="*/ 3473450 h 3473450"/>
              <a:gd name="connsiteX6" fmla="*/ 0 w 9144000"/>
              <a:gd name="connsiteY6" fmla="*/ 3473450 h 3473450"/>
              <a:gd name="connsiteX7" fmla="*/ 0 w 9144000"/>
              <a:gd name="connsiteY7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37507 w 9144000"/>
              <a:gd name="connsiteY1" fmla="*/ 104986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0459 w 9144000"/>
              <a:gd name="connsiteY3" fmla="*/ 1263011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28218 w 9144000"/>
              <a:gd name="connsiteY7" fmla="*/ 3473378 h 3473450"/>
              <a:gd name="connsiteX8" fmla="*/ 0 w 9144000"/>
              <a:gd name="connsiteY8" fmla="*/ 3473450 h 3473450"/>
              <a:gd name="connsiteX9" fmla="*/ 0 w 9144000"/>
              <a:gd name="connsiteY9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625856 w 9144000"/>
              <a:gd name="connsiteY7" fmla="*/ 3473378 h 3473450"/>
              <a:gd name="connsiteX8" fmla="*/ 428218 w 9144000"/>
              <a:gd name="connsiteY8" fmla="*/ 3473378 h 3473450"/>
              <a:gd name="connsiteX9" fmla="*/ 0 w 9144000"/>
              <a:gd name="connsiteY9" fmla="*/ 3473450 h 3473450"/>
              <a:gd name="connsiteX10" fmla="*/ 0 w 9144000"/>
              <a:gd name="connsiteY10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625856 w 9144000"/>
              <a:gd name="connsiteY8" fmla="*/ 3473378 h 3473450"/>
              <a:gd name="connsiteX9" fmla="*/ 428218 w 9144000"/>
              <a:gd name="connsiteY9" fmla="*/ 3473378 h 3473450"/>
              <a:gd name="connsiteX10" fmla="*/ 0 w 9144000"/>
              <a:gd name="connsiteY10" fmla="*/ 3473450 h 3473450"/>
              <a:gd name="connsiteX11" fmla="*/ 0 w 9144000"/>
              <a:gd name="connsiteY11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589614 w 9144000"/>
              <a:gd name="connsiteY8" fmla="*/ 3469718 h 3473450"/>
              <a:gd name="connsiteX9" fmla="*/ 625856 w 9144000"/>
              <a:gd name="connsiteY9" fmla="*/ 3473378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625856 w 9144000"/>
              <a:gd name="connsiteY9" fmla="*/ 3473378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248884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512187 w 9144000"/>
              <a:gd name="connsiteY3" fmla="*/ 114222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7689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4112 h 3477562"/>
              <a:gd name="connsiteX1" fmla="*/ 460678 w 9144000"/>
              <a:gd name="connsiteY1" fmla="*/ 11801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90354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9296 h 3482746"/>
              <a:gd name="connsiteX1" fmla="*/ 460678 w 9144000"/>
              <a:gd name="connsiteY1" fmla="*/ 16985 h 3482746"/>
              <a:gd name="connsiteX2" fmla="*/ 463690 w 9144000"/>
              <a:gd name="connsiteY2" fmla="*/ 1093441 h 3482746"/>
              <a:gd name="connsiteX3" fmla="*/ 1284105 w 9144000"/>
              <a:gd name="connsiteY3" fmla="*/ 1094505 h 3482746"/>
              <a:gd name="connsiteX4" fmla="*/ 1414763 w 9144000"/>
              <a:gd name="connsiteY4" fmla="*/ 0 h 3482746"/>
              <a:gd name="connsiteX5" fmla="*/ 9144000 w 9144000"/>
              <a:gd name="connsiteY5" fmla="*/ 9296 h 3482746"/>
              <a:gd name="connsiteX6" fmla="*/ 9144000 w 9144000"/>
              <a:gd name="connsiteY6" fmla="*/ 3482746 h 3482746"/>
              <a:gd name="connsiteX7" fmla="*/ 4776273 w 9144000"/>
              <a:gd name="connsiteY7" fmla="*/ 3482674 h 3482746"/>
              <a:gd name="connsiteX8" fmla="*/ 4776273 w 9144000"/>
              <a:gd name="connsiteY8" fmla="*/ 2732366 h 3482746"/>
              <a:gd name="connsiteX9" fmla="*/ 424558 w 9144000"/>
              <a:gd name="connsiteY9" fmla="*/ 2728706 h 3482746"/>
              <a:gd name="connsiteX10" fmla="*/ 428218 w 9144000"/>
              <a:gd name="connsiteY10" fmla="*/ 3482674 h 3482746"/>
              <a:gd name="connsiteX11" fmla="*/ 0 w 9144000"/>
              <a:gd name="connsiteY11" fmla="*/ 3482746 h 3482746"/>
              <a:gd name="connsiteX12" fmla="*/ 0 w 9144000"/>
              <a:gd name="connsiteY12" fmla="*/ 9296 h 3482746"/>
              <a:gd name="connsiteX0" fmla="*/ 0 w 9144000"/>
              <a:gd name="connsiteY0" fmla="*/ 4112 h 3477562"/>
              <a:gd name="connsiteX1" fmla="*/ 460678 w 9144000"/>
              <a:gd name="connsiteY1" fmla="*/ 11801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5862 w 9144000"/>
              <a:gd name="connsiteY1" fmla="*/ 1434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90 w 9144000"/>
              <a:gd name="connsiteY2" fmla="*/ 1088257 h 3477562"/>
              <a:gd name="connsiteX3" fmla="*/ 1272123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72123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25266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021449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753918 w 9144000"/>
              <a:gd name="connsiteY2" fmla="*/ 1432687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75727 w 9144000"/>
              <a:gd name="connsiteY2" fmla="*/ 1499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75727 w 9144000"/>
              <a:gd name="connsiteY2" fmla="*/ 1499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626918 w 9144000"/>
              <a:gd name="connsiteY2" fmla="*/ 1517354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57584 w 9144000"/>
              <a:gd name="connsiteY2" fmla="*/ 1523402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79 w 9144000"/>
              <a:gd name="connsiteY2" fmla="*/ 1033544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584583 w 9144000"/>
              <a:gd name="connsiteY2" fmla="*/ 1172639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31 w 9144000"/>
              <a:gd name="connsiteY2" fmla="*/ 1027496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31 w 9144000"/>
              <a:gd name="connsiteY2" fmla="*/ 1027496 h 3477562"/>
              <a:gd name="connsiteX3" fmla="*/ 1217523 w 9144000"/>
              <a:gd name="connsiteY3" fmla="*/ 102856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22255 h 3495705"/>
              <a:gd name="connsiteX1" fmla="*/ 460678 w 9144000"/>
              <a:gd name="connsiteY1" fmla="*/ 24760 h 3495705"/>
              <a:gd name="connsiteX2" fmla="*/ 463631 w 9144000"/>
              <a:gd name="connsiteY2" fmla="*/ 1045639 h 3495705"/>
              <a:gd name="connsiteX3" fmla="*/ 1217523 w 9144000"/>
              <a:gd name="connsiteY3" fmla="*/ 1046704 h 3495705"/>
              <a:gd name="connsiteX4" fmla="*/ 1207416 w 9144000"/>
              <a:gd name="connsiteY4" fmla="*/ 0 h 3495705"/>
              <a:gd name="connsiteX5" fmla="*/ 9144000 w 9144000"/>
              <a:gd name="connsiteY5" fmla="*/ 22255 h 3495705"/>
              <a:gd name="connsiteX6" fmla="*/ 9144000 w 9144000"/>
              <a:gd name="connsiteY6" fmla="*/ 3495705 h 3495705"/>
              <a:gd name="connsiteX7" fmla="*/ 4776273 w 9144000"/>
              <a:gd name="connsiteY7" fmla="*/ 3495633 h 3495705"/>
              <a:gd name="connsiteX8" fmla="*/ 4776273 w 9144000"/>
              <a:gd name="connsiteY8" fmla="*/ 2745325 h 3495705"/>
              <a:gd name="connsiteX9" fmla="*/ 424558 w 9144000"/>
              <a:gd name="connsiteY9" fmla="*/ 2741665 h 3495705"/>
              <a:gd name="connsiteX10" fmla="*/ 428218 w 9144000"/>
              <a:gd name="connsiteY10" fmla="*/ 3495633 h 3495705"/>
              <a:gd name="connsiteX11" fmla="*/ 0 w 9144000"/>
              <a:gd name="connsiteY11" fmla="*/ 3495705 h 3495705"/>
              <a:gd name="connsiteX12" fmla="*/ 0 w 9144000"/>
              <a:gd name="connsiteY12" fmla="*/ 22255 h 3495705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189273 w 9144000"/>
              <a:gd name="connsiteY4" fmla="*/ 7450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07416 w 9144000"/>
              <a:gd name="connsiteY4" fmla="*/ 7983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189273 w 9144000"/>
              <a:gd name="connsiteY4" fmla="*/ 80554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144000" h="3473450">
                <a:moveTo>
                  <a:pt x="0" y="0"/>
                </a:moveTo>
                <a:lnTo>
                  <a:pt x="460678" y="2505"/>
                </a:lnTo>
                <a:cubicBezTo>
                  <a:pt x="467258" y="181367"/>
                  <a:pt x="460712" y="888442"/>
                  <a:pt x="463631" y="1023384"/>
                </a:cubicBezTo>
                <a:lnTo>
                  <a:pt x="1217523" y="1024449"/>
                </a:lnTo>
                <a:cubicBezTo>
                  <a:pt x="1217622" y="1021952"/>
                  <a:pt x="1212357" y="439565"/>
                  <a:pt x="1213464" y="1935"/>
                </a:cubicBezTo>
                <a:lnTo>
                  <a:pt x="9144000" y="0"/>
                </a:lnTo>
                <a:lnTo>
                  <a:pt x="9144000" y="3473450"/>
                </a:lnTo>
                <a:lnTo>
                  <a:pt x="4776273" y="3473378"/>
                </a:lnTo>
                <a:lnTo>
                  <a:pt x="4776273" y="2723070"/>
                </a:lnTo>
                <a:lnTo>
                  <a:pt x="424558" y="2719410"/>
                </a:lnTo>
                <a:lnTo>
                  <a:pt x="428218" y="3473378"/>
                </a:lnTo>
                <a:lnTo>
                  <a:pt x="0" y="3473450"/>
                </a:lnTo>
                <a:lnTo>
                  <a:pt x="0" y="0"/>
                </a:lnTo>
                <a:close/>
              </a:path>
            </a:pathLst>
          </a:custGeom>
          <a:solidFill>
            <a:srgbClr val="EEEFEE"/>
          </a:solidFill>
        </p:spPr>
        <p:txBody>
          <a:bodyPr anchor="ctr"/>
          <a:lstStyle>
            <a:lvl1pPr marL="0" indent="0" algn="ctr">
              <a:buNone/>
              <a:defRPr>
                <a:latin typeface="Helvetica" pitchFamily="34" charset="0"/>
              </a:defRPr>
            </a:lvl1pPr>
          </a:lstStyle>
          <a:p>
            <a:endParaRPr lang="fi-FI"/>
          </a:p>
        </p:txBody>
      </p:sp>
      <p:sp>
        <p:nvSpPr>
          <p:cNvPr id="13" name="Suorakulmio 12"/>
          <p:cNvSpPr/>
          <p:nvPr/>
        </p:nvSpPr>
        <p:spPr>
          <a:xfrm>
            <a:off x="0" y="6540486"/>
            <a:ext cx="9144000" cy="32365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1" name="Suorakulmio 10"/>
          <p:cNvSpPr/>
          <p:nvPr/>
        </p:nvSpPr>
        <p:spPr>
          <a:xfrm>
            <a:off x="425824" y="2719294"/>
            <a:ext cx="4347882" cy="2099235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21764" y="3227296"/>
            <a:ext cx="3541059" cy="1763058"/>
          </a:xfrm>
        </p:spPr>
        <p:txBody>
          <a:bodyPr anchor="t">
            <a:normAutofit/>
          </a:bodyPr>
          <a:lstStyle>
            <a:lvl1pPr algn="l">
              <a:defRPr sz="3600" b="1" cap="none"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21764" y="5162831"/>
            <a:ext cx="3541059" cy="1142345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2"/>
                </a:solidFill>
                <a:latin typeface="Helvetica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Sisällön paikkamerkki 2"/>
          <p:cNvSpPr>
            <a:spLocks noGrp="1"/>
          </p:cNvSpPr>
          <p:nvPr>
            <p:ph sz="half" idx="11"/>
          </p:nvPr>
        </p:nvSpPr>
        <p:spPr>
          <a:xfrm>
            <a:off x="4908176" y="3937000"/>
            <a:ext cx="3904130" cy="2368176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Helvetica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cxnSp>
        <p:nvCxnSpPr>
          <p:cNvPr id="16" name="Suora yhdysviiva 15"/>
          <p:cNvCxnSpPr/>
          <p:nvPr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uora yhdysviiva 16"/>
          <p:cNvCxnSpPr/>
          <p:nvPr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18.3.2020</a:t>
            </a:fld>
            <a:endParaRPr lang="fi-FI" dirty="0"/>
          </a:p>
        </p:txBody>
      </p:sp>
      <p:sp>
        <p:nvSpPr>
          <p:cNvPr id="23" name="Alatunnisteen paikkamerkki 4">
            <a:extLst>
              <a:ext uri="{FF2B5EF4-FFF2-40B4-BE49-F238E27FC236}">
                <a16:creationId xmlns:a16="http://schemas.microsoft.com/office/drawing/2014/main" id="{1822C46F-7904-4C4F-8517-DEF949D990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45152" y="6592625"/>
            <a:ext cx="2846413" cy="180989"/>
          </a:xfrm>
          <a:prstGeom prst="rect">
            <a:avLst/>
          </a:prstGeom>
        </p:spPr>
        <p:txBody>
          <a:bodyPr/>
          <a:lstStyle>
            <a:lvl1pPr algn="r">
              <a:defRPr sz="900" b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fi-FI" b="1" dirty="0"/>
              <a:t>KOKKOLAN YLOPISTOKESKUS CHYDENIUS</a:t>
            </a:r>
          </a:p>
        </p:txBody>
      </p:sp>
    </p:spTree>
    <p:extLst>
      <p:ext uri="{BB962C8B-B14F-4D97-AF65-F5344CB8AC3E}">
        <p14:creationId xmlns:p14="http://schemas.microsoft.com/office/powerpoint/2010/main" val="41627935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C970295B-1194-4DE4-8A47-B5C511BCA8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  <p:sp>
        <p:nvSpPr>
          <p:cNvPr id="7" name="Suorakulmio 6"/>
          <p:cNvSpPr/>
          <p:nvPr/>
        </p:nvSpPr>
        <p:spPr>
          <a:xfrm>
            <a:off x="0" y="3877234"/>
            <a:ext cx="9144000" cy="2980766"/>
          </a:xfrm>
          <a:prstGeom prst="rect">
            <a:avLst/>
          </a:prstGeom>
          <a:solidFill>
            <a:srgbClr val="F1563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085663"/>
            <a:ext cx="7772400" cy="1043773"/>
          </a:xfrm>
        </p:spPr>
        <p:txBody>
          <a:bodyPr anchor="t">
            <a:normAutofit/>
          </a:bodyPr>
          <a:lstStyle>
            <a:lvl1pPr algn="l">
              <a:defRPr sz="3600" b="1" cap="none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8" name="Suorakulmio 7"/>
          <p:cNvSpPr/>
          <p:nvPr/>
        </p:nvSpPr>
        <p:spPr>
          <a:xfrm>
            <a:off x="0" y="3764582"/>
            <a:ext cx="9144000" cy="112651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Helvetica" pitchFamily="34" charset="0"/>
            </a:endParaRPr>
          </a:p>
        </p:txBody>
      </p:sp>
      <p:sp>
        <p:nvSpPr>
          <p:cNvPr id="11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2" name="Suora yhdysviiva 11"/>
          <p:cNvCxnSpPr/>
          <p:nvPr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kstin paikkamerkki 2"/>
          <p:cNvSpPr>
            <a:spLocks noGrp="1"/>
          </p:cNvSpPr>
          <p:nvPr>
            <p:ph idx="10" hasCustomPrompt="1"/>
          </p:nvPr>
        </p:nvSpPr>
        <p:spPr>
          <a:xfrm>
            <a:off x="722312" y="5314392"/>
            <a:ext cx="7842663" cy="1177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buClr>
                <a:schemeClr val="bg1"/>
              </a:buClr>
              <a:defRPr sz="2000" b="1">
                <a:solidFill>
                  <a:schemeClr val="bg1"/>
                </a:solidFill>
                <a:latin typeface="Helvetica" pitchFamily="34" charset="0"/>
              </a:defRPr>
            </a:lvl1pPr>
            <a:lvl2pPr>
              <a:defRPr sz="18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400" b="1">
                <a:solidFill>
                  <a:schemeClr val="bg1"/>
                </a:solidFill>
              </a:defRPr>
            </a:lvl4pPr>
            <a:lvl5pPr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9" name="Suorakulmio 18"/>
          <p:cNvSpPr/>
          <p:nvPr/>
        </p:nvSpPr>
        <p:spPr>
          <a:xfrm>
            <a:off x="457201" y="0"/>
            <a:ext cx="763388" cy="102809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Helvetica" pitchFamily="34" charset="0"/>
            </a:endParaRPr>
          </a:p>
        </p:txBody>
      </p:sp>
      <p:sp>
        <p:nvSpPr>
          <p:cNvPr id="15" name="Päivämäärän paikkamerkki 3"/>
          <p:cNvSpPr>
            <a:spLocks noGrp="1"/>
          </p:cNvSpPr>
          <p:nvPr>
            <p:ph type="dt" sz="half" idx="11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18.3.2020</a:t>
            </a:fld>
            <a:endParaRPr lang="fi-FI" dirty="0"/>
          </a:p>
        </p:txBody>
      </p:sp>
      <p:pic>
        <p:nvPicPr>
          <p:cNvPr id="21" name="Kuva 20">
            <a:extLst>
              <a:ext uri="{FF2B5EF4-FFF2-40B4-BE49-F238E27FC236}">
                <a16:creationId xmlns:a16="http://schemas.microsoft.com/office/drawing/2014/main" id="{45A5281E-AEAF-4383-A283-92D101C297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801" r="23149" b="44000"/>
          <a:stretch/>
        </p:blipFill>
        <p:spPr>
          <a:xfrm>
            <a:off x="532474" y="234088"/>
            <a:ext cx="612841" cy="598914"/>
          </a:xfrm>
          <a:prstGeom prst="rect">
            <a:avLst/>
          </a:prstGeom>
        </p:spPr>
      </p:pic>
      <p:sp>
        <p:nvSpPr>
          <p:cNvPr id="22" name="Alatunnisteen paikkamerkki 4">
            <a:extLst>
              <a:ext uri="{FF2B5EF4-FFF2-40B4-BE49-F238E27FC236}">
                <a16:creationId xmlns:a16="http://schemas.microsoft.com/office/drawing/2014/main" id="{DA839DB4-4B74-46B9-82A5-7FE5801D30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45152" y="6592625"/>
            <a:ext cx="2846413" cy="180989"/>
          </a:xfrm>
          <a:prstGeom prst="rect">
            <a:avLst/>
          </a:prstGeom>
        </p:spPr>
        <p:txBody>
          <a:bodyPr/>
          <a:lstStyle>
            <a:lvl1pPr algn="r">
              <a:defRPr sz="900" b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fi-FI" b="1" dirty="0"/>
              <a:t>KOKKOLAN YLOPISTOKESKUS CHYDENIUS</a:t>
            </a:r>
          </a:p>
        </p:txBody>
      </p:sp>
    </p:spTree>
    <p:extLst>
      <p:ext uri="{BB962C8B-B14F-4D97-AF65-F5344CB8AC3E}">
        <p14:creationId xmlns:p14="http://schemas.microsoft.com/office/powerpoint/2010/main" val="1298052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DSC_0180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4000" cy="3764582"/>
          </a:xfrm>
          <a:prstGeom prst="rect">
            <a:avLst/>
          </a:prstGeom>
        </p:spPr>
      </p:pic>
      <p:sp>
        <p:nvSpPr>
          <p:cNvPr id="7" name="Suorakulmio 6"/>
          <p:cNvSpPr/>
          <p:nvPr/>
        </p:nvSpPr>
        <p:spPr>
          <a:xfrm>
            <a:off x="0" y="3877234"/>
            <a:ext cx="9144000" cy="2980766"/>
          </a:xfrm>
          <a:prstGeom prst="rect">
            <a:avLst/>
          </a:prstGeom>
          <a:solidFill>
            <a:srgbClr val="0029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Helvetica" pitchFamily="34" charset="0"/>
            </a:endParaRPr>
          </a:p>
        </p:txBody>
      </p:sp>
      <p:sp>
        <p:nvSpPr>
          <p:cNvPr id="8" name="Suorakulmio 7"/>
          <p:cNvSpPr/>
          <p:nvPr/>
        </p:nvSpPr>
        <p:spPr>
          <a:xfrm>
            <a:off x="0" y="3764582"/>
            <a:ext cx="9144000" cy="112651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Helvetica" pitchFamily="34" charset="0"/>
            </a:endParaRPr>
          </a:p>
        </p:txBody>
      </p:sp>
      <p:sp>
        <p:nvSpPr>
          <p:cNvPr id="11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2" name="Suora yhdysviiva 11"/>
          <p:cNvCxnSpPr/>
          <p:nvPr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Otsikko 1"/>
          <p:cNvSpPr>
            <a:spLocks noGrp="1"/>
          </p:cNvSpPr>
          <p:nvPr>
            <p:ph type="title"/>
          </p:nvPr>
        </p:nvSpPr>
        <p:spPr>
          <a:xfrm>
            <a:off x="722313" y="4085663"/>
            <a:ext cx="7772400" cy="1043773"/>
          </a:xfrm>
        </p:spPr>
        <p:txBody>
          <a:bodyPr anchor="t">
            <a:normAutofit/>
          </a:bodyPr>
          <a:lstStyle>
            <a:lvl1pPr algn="l">
              <a:defRPr sz="3600" b="1" cap="none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19" name="Tekstin paikkamerkki 2"/>
          <p:cNvSpPr>
            <a:spLocks noGrp="1"/>
          </p:cNvSpPr>
          <p:nvPr>
            <p:ph idx="10" hasCustomPrompt="1"/>
          </p:nvPr>
        </p:nvSpPr>
        <p:spPr>
          <a:xfrm>
            <a:off x="722312" y="5314392"/>
            <a:ext cx="7842663" cy="1177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>
              <a:buClr>
                <a:schemeClr val="bg1"/>
              </a:buClr>
              <a:buFont typeface="Arial"/>
              <a:buChar char="•"/>
              <a:defRPr sz="2000" b="1">
                <a:solidFill>
                  <a:schemeClr val="bg1"/>
                </a:solidFill>
                <a:latin typeface="Helvetica" pitchFamily="34" charset="0"/>
              </a:defRPr>
            </a:lvl1pPr>
            <a:lvl2pPr>
              <a:defRPr sz="18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400" b="1">
                <a:solidFill>
                  <a:schemeClr val="bg1"/>
                </a:solidFill>
              </a:defRPr>
            </a:lvl4pPr>
            <a:lvl5pPr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5" name="Päivämäärän paikkamerkki 3"/>
          <p:cNvSpPr>
            <a:spLocks noGrp="1"/>
          </p:cNvSpPr>
          <p:nvPr>
            <p:ph type="dt" sz="half" idx="11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18.3.2020</a:t>
            </a:fld>
            <a:endParaRPr lang="fi-FI" dirty="0"/>
          </a:p>
        </p:txBody>
      </p:sp>
      <p:grpSp>
        <p:nvGrpSpPr>
          <p:cNvPr id="21" name="Ryhmä 20">
            <a:extLst>
              <a:ext uri="{FF2B5EF4-FFF2-40B4-BE49-F238E27FC236}">
                <a16:creationId xmlns:a16="http://schemas.microsoft.com/office/drawing/2014/main" id="{41854BEF-34B0-4300-8808-6CB10D7DDBB7}"/>
              </a:ext>
            </a:extLst>
          </p:cNvPr>
          <p:cNvGrpSpPr/>
          <p:nvPr/>
        </p:nvGrpSpPr>
        <p:grpSpPr>
          <a:xfrm>
            <a:off x="454590" y="0"/>
            <a:ext cx="763388" cy="1028096"/>
            <a:chOff x="7923412" y="0"/>
            <a:chExt cx="763388" cy="1028096"/>
          </a:xfrm>
        </p:grpSpPr>
        <p:sp>
          <p:nvSpPr>
            <p:cNvPr id="22" name="Suorakulmio 21">
              <a:extLst>
                <a:ext uri="{FF2B5EF4-FFF2-40B4-BE49-F238E27FC236}">
                  <a16:creationId xmlns:a16="http://schemas.microsoft.com/office/drawing/2014/main" id="{59BC54F6-AE19-4E87-B2EF-D46D03B0C9C1}"/>
                </a:ext>
              </a:extLst>
            </p:cNvPr>
            <p:cNvSpPr/>
            <p:nvPr/>
          </p:nvSpPr>
          <p:spPr>
            <a:xfrm>
              <a:off x="7923412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pic>
          <p:nvPicPr>
            <p:cNvPr id="23" name="Kuva 22">
              <a:extLst>
                <a:ext uri="{FF2B5EF4-FFF2-40B4-BE49-F238E27FC236}">
                  <a16:creationId xmlns:a16="http://schemas.microsoft.com/office/drawing/2014/main" id="{493351D6-37C7-4BE2-AA6C-4190377E00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5801" r="23149" b="44000"/>
            <a:stretch/>
          </p:blipFill>
          <p:spPr>
            <a:xfrm>
              <a:off x="7998685" y="214591"/>
              <a:ext cx="612841" cy="598914"/>
            </a:xfrm>
            <a:prstGeom prst="rect">
              <a:avLst/>
            </a:prstGeom>
          </p:spPr>
        </p:pic>
      </p:grpSp>
      <p:sp>
        <p:nvSpPr>
          <p:cNvPr id="24" name="Alatunnisteen paikkamerkki 4">
            <a:extLst>
              <a:ext uri="{FF2B5EF4-FFF2-40B4-BE49-F238E27FC236}">
                <a16:creationId xmlns:a16="http://schemas.microsoft.com/office/drawing/2014/main" id="{AF9E3E92-A9A3-47C2-8887-B10AA14CB4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45152" y="6592625"/>
            <a:ext cx="2846413" cy="180989"/>
          </a:xfrm>
          <a:prstGeom prst="rect">
            <a:avLst/>
          </a:prstGeom>
        </p:spPr>
        <p:txBody>
          <a:bodyPr/>
          <a:lstStyle>
            <a:lvl1pPr algn="r">
              <a:defRPr sz="900" b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fi-FI" b="1" dirty="0"/>
              <a:t>KOKKOLAN YLOPISTOKESKUS CHYDENIUS</a:t>
            </a:r>
          </a:p>
        </p:txBody>
      </p:sp>
    </p:spTree>
    <p:extLst>
      <p:ext uri="{BB962C8B-B14F-4D97-AF65-F5344CB8AC3E}">
        <p14:creationId xmlns:p14="http://schemas.microsoft.com/office/powerpoint/2010/main" val="4731629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orakulmio 9"/>
          <p:cNvSpPr/>
          <p:nvPr/>
        </p:nvSpPr>
        <p:spPr>
          <a:xfrm>
            <a:off x="0" y="6540486"/>
            <a:ext cx="9144000" cy="323650"/>
          </a:xfrm>
          <a:prstGeom prst="rect">
            <a:avLst/>
          </a:prstGeom>
          <a:solidFill>
            <a:srgbClr val="C29A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4" name="Suora yhdysviiva 13"/>
          <p:cNvCxnSpPr/>
          <p:nvPr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uora yhdysviiva 14"/>
          <p:cNvCxnSpPr/>
          <p:nvPr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tsikon paikkamerkki 1"/>
          <p:cNvSpPr>
            <a:spLocks noGrp="1"/>
          </p:cNvSpPr>
          <p:nvPr>
            <p:ph type="title"/>
          </p:nvPr>
        </p:nvSpPr>
        <p:spPr>
          <a:xfrm>
            <a:off x="1294790" y="637578"/>
            <a:ext cx="6530829" cy="101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13" name="Tekstin paikkamerkki 2"/>
          <p:cNvSpPr>
            <a:spLocks noGrp="1"/>
          </p:cNvSpPr>
          <p:nvPr>
            <p:ph idx="1"/>
          </p:nvPr>
        </p:nvSpPr>
        <p:spPr>
          <a:xfrm>
            <a:off x="457200" y="1844699"/>
            <a:ext cx="8229600" cy="4557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latin typeface="Helvetica" pitchFamily="34" charset="0"/>
              </a:defRPr>
            </a:lvl1pPr>
            <a:lvl2pPr>
              <a:defRPr>
                <a:latin typeface="Helvetica" pitchFamily="34" charset="0"/>
              </a:defRPr>
            </a:lvl2pPr>
            <a:lvl3pPr>
              <a:defRPr>
                <a:latin typeface="Helvetica" pitchFamily="34" charset="0"/>
              </a:defRPr>
            </a:lvl3pPr>
            <a:lvl4pPr>
              <a:defRPr>
                <a:latin typeface="Helvetica" pitchFamily="34" charset="0"/>
              </a:defRPr>
            </a:lvl4pPr>
            <a:lvl5pPr>
              <a:defRPr>
                <a:latin typeface="Helvetica" pitchFamily="34" charset="0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2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18.3.2020</a:t>
            </a:fld>
            <a:endParaRPr lang="fi-FI" dirty="0"/>
          </a:p>
        </p:txBody>
      </p:sp>
      <p:sp>
        <p:nvSpPr>
          <p:cNvPr id="16" name="Alatunnisteen paikkamerkki 4">
            <a:extLst>
              <a:ext uri="{FF2B5EF4-FFF2-40B4-BE49-F238E27FC236}">
                <a16:creationId xmlns:a16="http://schemas.microsoft.com/office/drawing/2014/main" id="{6E4ADBC5-B58D-427D-9B20-953E50059C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45152" y="6592625"/>
            <a:ext cx="2846413" cy="180989"/>
          </a:xfrm>
          <a:prstGeom prst="rect">
            <a:avLst/>
          </a:prstGeom>
        </p:spPr>
        <p:txBody>
          <a:bodyPr/>
          <a:lstStyle>
            <a:lvl1pPr algn="r">
              <a:defRPr sz="900" b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fi-FI" b="1" dirty="0"/>
              <a:t>KOKKOLAN YLOPISTOKESKUS CHYDENIUS</a:t>
            </a:r>
          </a:p>
        </p:txBody>
      </p:sp>
    </p:spTree>
    <p:extLst>
      <p:ext uri="{BB962C8B-B14F-4D97-AF65-F5344CB8AC3E}">
        <p14:creationId xmlns:p14="http://schemas.microsoft.com/office/powerpoint/2010/main" val="15186789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orakulmio 10"/>
          <p:cNvSpPr/>
          <p:nvPr/>
        </p:nvSpPr>
        <p:spPr>
          <a:xfrm>
            <a:off x="0" y="6540486"/>
            <a:ext cx="9144000" cy="323650"/>
          </a:xfrm>
          <a:prstGeom prst="rect">
            <a:avLst/>
          </a:prstGeom>
          <a:solidFill>
            <a:srgbClr val="C29A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844698"/>
            <a:ext cx="4038600" cy="4557157"/>
          </a:xfrm>
        </p:spPr>
        <p:txBody>
          <a:bodyPr/>
          <a:lstStyle>
            <a:lvl1pPr>
              <a:defRPr sz="2800">
                <a:latin typeface="Helvetica" pitchFamily="34" charset="0"/>
              </a:defRPr>
            </a:lvl1pPr>
            <a:lvl2pPr>
              <a:defRPr sz="2400">
                <a:latin typeface="Helvetica" pitchFamily="34" charset="0"/>
              </a:defRPr>
            </a:lvl2pPr>
            <a:lvl3pPr>
              <a:defRPr sz="2000">
                <a:latin typeface="Helvetica" pitchFamily="34" charset="0"/>
              </a:defRPr>
            </a:lvl3pPr>
            <a:lvl4pPr>
              <a:defRPr sz="1800">
                <a:latin typeface="Helvetica" pitchFamily="34" charset="0"/>
              </a:defRPr>
            </a:lvl4pPr>
            <a:lvl5pPr>
              <a:defRPr sz="1800">
                <a:latin typeface="Helvetica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844698"/>
            <a:ext cx="4038600" cy="4557157"/>
          </a:xfrm>
        </p:spPr>
        <p:txBody>
          <a:bodyPr/>
          <a:lstStyle>
            <a:lvl1pPr>
              <a:defRPr sz="2800">
                <a:latin typeface="Helvetica" pitchFamily="34" charset="0"/>
              </a:defRPr>
            </a:lvl1pPr>
            <a:lvl2pPr>
              <a:defRPr sz="2400">
                <a:latin typeface="Helvetica" pitchFamily="34" charset="0"/>
              </a:defRPr>
            </a:lvl2pPr>
            <a:lvl3pPr>
              <a:defRPr sz="2000">
                <a:latin typeface="Helvetica" pitchFamily="34" charset="0"/>
              </a:defRPr>
            </a:lvl3pPr>
            <a:lvl4pPr>
              <a:defRPr sz="1800">
                <a:latin typeface="Helvetica" pitchFamily="34" charset="0"/>
              </a:defRPr>
            </a:lvl4pPr>
            <a:lvl5pPr>
              <a:defRPr sz="1800">
                <a:latin typeface="Helvetica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2" name="Suora yhdysviiva 11"/>
          <p:cNvCxnSpPr/>
          <p:nvPr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18.3.2020</a:t>
            </a:fld>
            <a:endParaRPr lang="fi-FI" dirty="0"/>
          </a:p>
        </p:txBody>
      </p:sp>
      <p:sp>
        <p:nvSpPr>
          <p:cNvPr id="15" name="Alatunnisteen paikkamerkki 4">
            <a:extLst>
              <a:ext uri="{FF2B5EF4-FFF2-40B4-BE49-F238E27FC236}">
                <a16:creationId xmlns:a16="http://schemas.microsoft.com/office/drawing/2014/main" id="{8ACE7F99-5377-4166-ABCB-83E6D261BD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45152" y="6592625"/>
            <a:ext cx="2846413" cy="180989"/>
          </a:xfrm>
          <a:prstGeom prst="rect">
            <a:avLst/>
          </a:prstGeom>
        </p:spPr>
        <p:txBody>
          <a:bodyPr/>
          <a:lstStyle>
            <a:lvl1pPr algn="r">
              <a:defRPr sz="900" b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fi-FI" b="1" dirty="0"/>
              <a:t>KOKKOLAN YLOPISTOKESKUS CHYDENIUS</a:t>
            </a:r>
          </a:p>
        </p:txBody>
      </p:sp>
    </p:spTree>
    <p:extLst>
      <p:ext uri="{BB962C8B-B14F-4D97-AF65-F5344CB8AC3E}">
        <p14:creationId xmlns:p14="http://schemas.microsoft.com/office/powerpoint/2010/main" val="31263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Otsikko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8418179C-5907-483D-B014-A713E957AC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442"/>
          <a:stretch/>
        </p:blipFill>
        <p:spPr>
          <a:xfrm>
            <a:off x="0" y="3"/>
            <a:ext cx="9144000" cy="4035405"/>
          </a:xfrm>
          <a:prstGeom prst="rect">
            <a:avLst/>
          </a:prstGeom>
        </p:spPr>
      </p:pic>
      <p:sp>
        <p:nvSpPr>
          <p:cNvPr id="8" name="Suorakulmio 7"/>
          <p:cNvSpPr/>
          <p:nvPr/>
        </p:nvSpPr>
        <p:spPr>
          <a:xfrm>
            <a:off x="0" y="3932831"/>
            <a:ext cx="9144000" cy="112651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Helvetica" pitchFamily="34" charset="0"/>
            </a:endParaRPr>
          </a:p>
        </p:txBody>
      </p:sp>
      <p:sp>
        <p:nvSpPr>
          <p:cNvPr id="11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rgbClr val="002957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2" name="Suora yhdysviiva 11"/>
          <p:cNvCxnSpPr/>
          <p:nvPr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Päivämäärän paikkamerkki 3"/>
          <p:cNvSpPr>
            <a:spLocks noGrp="1"/>
          </p:cNvSpPr>
          <p:nvPr>
            <p:ph type="dt" sz="half" idx="11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rgbClr val="002957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18.3.2020</a:t>
            </a:fld>
            <a:endParaRPr lang="fi-FI" dirty="0"/>
          </a:p>
        </p:txBody>
      </p:sp>
      <p:grpSp>
        <p:nvGrpSpPr>
          <p:cNvPr id="21" name="Ryhmä 20">
            <a:extLst>
              <a:ext uri="{FF2B5EF4-FFF2-40B4-BE49-F238E27FC236}">
                <a16:creationId xmlns:a16="http://schemas.microsoft.com/office/drawing/2014/main" id="{41854BEF-34B0-4300-8808-6CB10D7DDBB7}"/>
              </a:ext>
            </a:extLst>
          </p:cNvPr>
          <p:cNvGrpSpPr/>
          <p:nvPr/>
        </p:nvGrpSpPr>
        <p:grpSpPr>
          <a:xfrm>
            <a:off x="454590" y="0"/>
            <a:ext cx="763388" cy="1028096"/>
            <a:chOff x="7923412" y="0"/>
            <a:chExt cx="763388" cy="1028096"/>
          </a:xfrm>
        </p:grpSpPr>
        <p:sp>
          <p:nvSpPr>
            <p:cNvPr id="22" name="Suorakulmio 21">
              <a:extLst>
                <a:ext uri="{FF2B5EF4-FFF2-40B4-BE49-F238E27FC236}">
                  <a16:creationId xmlns:a16="http://schemas.microsoft.com/office/drawing/2014/main" id="{59BC54F6-AE19-4E87-B2EF-D46D03B0C9C1}"/>
                </a:ext>
              </a:extLst>
            </p:cNvPr>
            <p:cNvSpPr/>
            <p:nvPr/>
          </p:nvSpPr>
          <p:spPr>
            <a:xfrm>
              <a:off x="7923412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pic>
          <p:nvPicPr>
            <p:cNvPr id="23" name="Kuva 22">
              <a:extLst>
                <a:ext uri="{FF2B5EF4-FFF2-40B4-BE49-F238E27FC236}">
                  <a16:creationId xmlns:a16="http://schemas.microsoft.com/office/drawing/2014/main" id="{493351D6-37C7-4BE2-AA6C-4190377E00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5801" r="23149" b="44000"/>
            <a:stretch/>
          </p:blipFill>
          <p:spPr>
            <a:xfrm>
              <a:off x="7998685" y="214591"/>
              <a:ext cx="612841" cy="598914"/>
            </a:xfrm>
            <a:prstGeom prst="rect">
              <a:avLst/>
            </a:prstGeom>
          </p:spPr>
        </p:pic>
      </p:grpSp>
      <p:sp>
        <p:nvSpPr>
          <p:cNvPr id="24" name="Alatunnisteen paikkamerkki 4">
            <a:extLst>
              <a:ext uri="{FF2B5EF4-FFF2-40B4-BE49-F238E27FC236}">
                <a16:creationId xmlns:a16="http://schemas.microsoft.com/office/drawing/2014/main" id="{AF9E3E92-A9A3-47C2-8887-B10AA14CB4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45152" y="6592625"/>
            <a:ext cx="2846413" cy="180989"/>
          </a:xfrm>
          <a:prstGeom prst="rect">
            <a:avLst/>
          </a:prstGeom>
        </p:spPr>
        <p:txBody>
          <a:bodyPr/>
          <a:lstStyle>
            <a:lvl1pPr algn="r">
              <a:defRPr sz="900" b="0">
                <a:solidFill>
                  <a:srgbClr val="002957"/>
                </a:solidFill>
                <a:latin typeface="Helvetica"/>
                <a:cs typeface="Helvetica"/>
              </a:defRPr>
            </a:lvl1pPr>
          </a:lstStyle>
          <a:p>
            <a:r>
              <a:rPr lang="fi-FI" b="1" dirty="0"/>
              <a:t>KOKKOLAN YLOPISTOKESKUS CHYDENIUS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56C3E93F-46D2-40CB-95AA-547218BA2A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5494" y="4710991"/>
            <a:ext cx="950546" cy="1247242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D59C8642-B5FC-4738-A5AD-E7B11C572E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2444" y="5076749"/>
            <a:ext cx="698863" cy="881484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80094840-695C-46D6-963D-82DF93D6DF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7716" y="4862930"/>
            <a:ext cx="1727209" cy="109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9907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orakulmio 12"/>
          <p:cNvSpPr/>
          <p:nvPr/>
        </p:nvSpPr>
        <p:spPr>
          <a:xfrm>
            <a:off x="0" y="6540486"/>
            <a:ext cx="9144000" cy="323650"/>
          </a:xfrm>
          <a:prstGeom prst="rect">
            <a:avLst/>
          </a:prstGeom>
          <a:solidFill>
            <a:srgbClr val="C29A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844698"/>
            <a:ext cx="4040188" cy="852391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Helvetica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697089"/>
            <a:ext cx="4040188" cy="3704765"/>
          </a:xfrm>
        </p:spPr>
        <p:txBody>
          <a:bodyPr>
            <a:normAutofit/>
          </a:bodyPr>
          <a:lstStyle>
            <a:lvl1pPr>
              <a:defRPr sz="2000">
                <a:latin typeface="Helvetica" pitchFamily="34" charset="0"/>
              </a:defRPr>
            </a:lvl1pPr>
            <a:lvl2pPr>
              <a:defRPr sz="1800">
                <a:latin typeface="Helvetica" pitchFamily="34" charset="0"/>
              </a:defRPr>
            </a:lvl2pPr>
            <a:lvl3pPr>
              <a:defRPr sz="1600">
                <a:latin typeface="Helvetica" pitchFamily="34" charset="0"/>
              </a:defRPr>
            </a:lvl3pPr>
            <a:lvl4pPr>
              <a:defRPr sz="1400">
                <a:latin typeface="Helvetica" pitchFamily="34" charset="0"/>
              </a:defRPr>
            </a:lvl4pPr>
            <a:lvl5pPr>
              <a:defRPr sz="1400">
                <a:latin typeface="Helvetica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844698"/>
            <a:ext cx="4041775" cy="852391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Helvetica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2697089"/>
            <a:ext cx="4041775" cy="3704765"/>
          </a:xfrm>
        </p:spPr>
        <p:txBody>
          <a:bodyPr>
            <a:normAutofit/>
          </a:bodyPr>
          <a:lstStyle>
            <a:lvl1pPr>
              <a:defRPr sz="2000">
                <a:latin typeface="Helvetica" pitchFamily="34" charset="0"/>
              </a:defRPr>
            </a:lvl1pPr>
            <a:lvl2pPr>
              <a:defRPr sz="1800">
                <a:latin typeface="Helvetica" pitchFamily="34" charset="0"/>
              </a:defRPr>
            </a:lvl2pPr>
            <a:lvl3pPr>
              <a:defRPr sz="1600">
                <a:latin typeface="Helvetica" pitchFamily="34" charset="0"/>
              </a:defRPr>
            </a:lvl3pPr>
            <a:lvl4pPr>
              <a:defRPr sz="1400">
                <a:latin typeface="Helvetica" pitchFamily="34" charset="0"/>
              </a:defRPr>
            </a:lvl4pPr>
            <a:lvl5pPr>
              <a:defRPr sz="1400">
                <a:latin typeface="Helvetica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2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4" name="Suora yhdysviiva 13"/>
          <p:cNvCxnSpPr/>
          <p:nvPr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uora yhdysviiva 14"/>
          <p:cNvCxnSpPr/>
          <p:nvPr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18.3.2020</a:t>
            </a:fld>
            <a:endParaRPr lang="fi-FI" dirty="0"/>
          </a:p>
        </p:txBody>
      </p:sp>
      <p:sp>
        <p:nvSpPr>
          <p:cNvPr id="17" name="Alatunnisteen paikkamerkki 4">
            <a:extLst>
              <a:ext uri="{FF2B5EF4-FFF2-40B4-BE49-F238E27FC236}">
                <a16:creationId xmlns:a16="http://schemas.microsoft.com/office/drawing/2014/main" id="{CB438D5C-08E6-4758-A3B7-2CB8B021830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645152" y="6592625"/>
            <a:ext cx="2846413" cy="180989"/>
          </a:xfrm>
          <a:prstGeom prst="rect">
            <a:avLst/>
          </a:prstGeom>
        </p:spPr>
        <p:txBody>
          <a:bodyPr/>
          <a:lstStyle>
            <a:lvl1pPr algn="r">
              <a:defRPr sz="900" b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fi-FI" b="1" dirty="0"/>
              <a:t>KOKKOLAN YLOPISTOKESKUS CHYDENIUS</a:t>
            </a:r>
          </a:p>
        </p:txBody>
      </p:sp>
    </p:spTree>
    <p:extLst>
      <p:ext uri="{BB962C8B-B14F-4D97-AF65-F5344CB8AC3E}">
        <p14:creationId xmlns:p14="http://schemas.microsoft.com/office/powerpoint/2010/main" val="8375778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orakulmio 8"/>
          <p:cNvSpPr/>
          <p:nvPr/>
        </p:nvSpPr>
        <p:spPr>
          <a:xfrm>
            <a:off x="0" y="6540486"/>
            <a:ext cx="9144000" cy="323650"/>
          </a:xfrm>
          <a:prstGeom prst="rect">
            <a:avLst/>
          </a:prstGeom>
          <a:solidFill>
            <a:srgbClr val="C29A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8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0" name="Suora yhdysviiva 9"/>
          <p:cNvCxnSpPr/>
          <p:nvPr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uora yhdysviiva 10"/>
          <p:cNvCxnSpPr/>
          <p:nvPr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18.3.2020</a:t>
            </a:fld>
            <a:endParaRPr lang="fi-FI" dirty="0"/>
          </a:p>
        </p:txBody>
      </p:sp>
      <p:sp>
        <p:nvSpPr>
          <p:cNvPr id="13" name="Alatunnisteen paikkamerkki 4">
            <a:extLst>
              <a:ext uri="{FF2B5EF4-FFF2-40B4-BE49-F238E27FC236}">
                <a16:creationId xmlns:a16="http://schemas.microsoft.com/office/drawing/2014/main" id="{FEDFCE4B-F174-44EA-B8D9-905AD7C3A0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45152" y="6592625"/>
            <a:ext cx="2846413" cy="180989"/>
          </a:xfrm>
          <a:prstGeom prst="rect">
            <a:avLst/>
          </a:prstGeom>
        </p:spPr>
        <p:txBody>
          <a:bodyPr/>
          <a:lstStyle>
            <a:lvl1pPr algn="r">
              <a:defRPr sz="900" b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fi-FI" b="1" dirty="0"/>
              <a:t>KOKKOLAN YLOPISTOKESKUS CHYDENIUS</a:t>
            </a:r>
          </a:p>
        </p:txBody>
      </p:sp>
    </p:spTree>
    <p:extLst>
      <p:ext uri="{BB962C8B-B14F-4D97-AF65-F5344CB8AC3E}">
        <p14:creationId xmlns:p14="http://schemas.microsoft.com/office/powerpoint/2010/main" val="31561484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orakulmio 7"/>
          <p:cNvSpPr/>
          <p:nvPr/>
        </p:nvSpPr>
        <p:spPr>
          <a:xfrm>
            <a:off x="0" y="6540486"/>
            <a:ext cx="9144000" cy="323650"/>
          </a:xfrm>
          <a:prstGeom prst="rect">
            <a:avLst/>
          </a:prstGeom>
          <a:solidFill>
            <a:srgbClr val="C29A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9" name="Suora yhdysviiva 8"/>
          <p:cNvCxnSpPr/>
          <p:nvPr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uora yhdysviiva 9"/>
          <p:cNvCxnSpPr/>
          <p:nvPr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18.3.2020</a:t>
            </a:fld>
            <a:endParaRPr lang="fi-FI" dirty="0"/>
          </a:p>
        </p:txBody>
      </p:sp>
      <p:sp>
        <p:nvSpPr>
          <p:cNvPr id="12" name="Alatunnisteen paikkamerkki 4">
            <a:extLst>
              <a:ext uri="{FF2B5EF4-FFF2-40B4-BE49-F238E27FC236}">
                <a16:creationId xmlns:a16="http://schemas.microsoft.com/office/drawing/2014/main" id="{CBDEBA42-5E75-4242-AC9E-892BC0C97B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45152" y="6592625"/>
            <a:ext cx="2846413" cy="180989"/>
          </a:xfrm>
          <a:prstGeom prst="rect">
            <a:avLst/>
          </a:prstGeom>
        </p:spPr>
        <p:txBody>
          <a:bodyPr/>
          <a:lstStyle>
            <a:lvl1pPr algn="r">
              <a:defRPr sz="900" b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fi-FI" b="1" dirty="0"/>
              <a:t>KOKKOLAN YLOPISTOKESKUS CHYDENIUS</a:t>
            </a:r>
          </a:p>
        </p:txBody>
      </p:sp>
    </p:spTree>
    <p:extLst>
      <p:ext uri="{BB962C8B-B14F-4D97-AF65-F5344CB8AC3E}">
        <p14:creationId xmlns:p14="http://schemas.microsoft.com/office/powerpoint/2010/main" val="28327332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orakulmio 10"/>
          <p:cNvSpPr/>
          <p:nvPr/>
        </p:nvSpPr>
        <p:spPr>
          <a:xfrm>
            <a:off x="0" y="6540486"/>
            <a:ext cx="9144000" cy="323650"/>
          </a:xfrm>
          <a:prstGeom prst="rect">
            <a:avLst/>
          </a:prstGeom>
          <a:solidFill>
            <a:srgbClr val="C29A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1341344"/>
            <a:ext cx="3008313" cy="1162050"/>
          </a:xfrm>
        </p:spPr>
        <p:txBody>
          <a:bodyPr anchor="b">
            <a:normAutofit/>
          </a:bodyPr>
          <a:lstStyle>
            <a:lvl1pPr algn="l">
              <a:defRPr sz="2400" b="1"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1341344"/>
            <a:ext cx="5111750" cy="5001185"/>
          </a:xfrm>
        </p:spPr>
        <p:txBody>
          <a:bodyPr>
            <a:normAutofit/>
          </a:bodyPr>
          <a:lstStyle>
            <a:lvl1pPr>
              <a:defRPr sz="2800">
                <a:latin typeface="Helvetica" pitchFamily="34" charset="0"/>
              </a:defRPr>
            </a:lvl1pPr>
            <a:lvl2pPr>
              <a:defRPr sz="2400">
                <a:latin typeface="Helvetica" pitchFamily="34" charset="0"/>
              </a:defRPr>
            </a:lvl2pPr>
            <a:lvl3pPr>
              <a:defRPr sz="2000">
                <a:latin typeface="Helvetica" pitchFamily="34" charset="0"/>
              </a:defRPr>
            </a:lvl3pPr>
            <a:lvl4pPr>
              <a:defRPr sz="1800">
                <a:latin typeface="Helvetica" pitchFamily="34" charset="0"/>
              </a:defRPr>
            </a:lvl4pPr>
            <a:lvl5pPr>
              <a:defRPr sz="1800">
                <a:latin typeface="Helvetica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2503394"/>
            <a:ext cx="3008313" cy="3839135"/>
          </a:xfrm>
        </p:spPr>
        <p:txBody>
          <a:bodyPr/>
          <a:lstStyle>
            <a:lvl1pPr marL="0" indent="0">
              <a:buNone/>
              <a:defRPr sz="1400">
                <a:latin typeface="Helvetic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2" name="Suora yhdysviiva 11"/>
          <p:cNvCxnSpPr/>
          <p:nvPr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18.3.2020</a:t>
            </a:fld>
            <a:endParaRPr lang="fi-FI" dirty="0"/>
          </a:p>
        </p:txBody>
      </p:sp>
      <p:sp>
        <p:nvSpPr>
          <p:cNvPr id="15" name="Alatunnisteen paikkamerkki 4">
            <a:extLst>
              <a:ext uri="{FF2B5EF4-FFF2-40B4-BE49-F238E27FC236}">
                <a16:creationId xmlns:a16="http://schemas.microsoft.com/office/drawing/2014/main" id="{D5C9DC75-B10A-451E-9B3D-183FF8E3EB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45152" y="6592625"/>
            <a:ext cx="2846413" cy="180989"/>
          </a:xfrm>
          <a:prstGeom prst="rect">
            <a:avLst/>
          </a:prstGeom>
        </p:spPr>
        <p:txBody>
          <a:bodyPr/>
          <a:lstStyle>
            <a:lvl1pPr algn="r">
              <a:defRPr sz="900" b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fi-FI" b="1" dirty="0"/>
              <a:t>KOKKOLAN YLOPISTOKESKUS CHYDENIUS</a:t>
            </a:r>
          </a:p>
        </p:txBody>
      </p:sp>
    </p:spTree>
    <p:extLst>
      <p:ext uri="{BB962C8B-B14F-4D97-AF65-F5344CB8AC3E}">
        <p14:creationId xmlns:p14="http://schemas.microsoft.com/office/powerpoint/2010/main" val="24070544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orakulmio 7"/>
          <p:cNvSpPr/>
          <p:nvPr/>
        </p:nvSpPr>
        <p:spPr>
          <a:xfrm>
            <a:off x="0" y="6540486"/>
            <a:ext cx="9144000" cy="323650"/>
          </a:xfrm>
          <a:prstGeom prst="rect">
            <a:avLst/>
          </a:prstGeom>
          <a:solidFill>
            <a:srgbClr val="C29A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>
            <a:normAutofit/>
          </a:bodyPr>
          <a:lstStyle>
            <a:lvl1pPr algn="l">
              <a:defRPr sz="2400" b="1"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Helvetica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Helvetic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cxnSp>
        <p:nvCxnSpPr>
          <p:cNvPr id="9" name="Suora yhdysviiva 8"/>
          <p:cNvCxnSpPr/>
          <p:nvPr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uora yhdysviiva 9"/>
          <p:cNvCxnSpPr/>
          <p:nvPr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18.3.2020</a:t>
            </a:fld>
            <a:endParaRPr lang="fi-FI" dirty="0"/>
          </a:p>
        </p:txBody>
      </p:sp>
      <p:sp>
        <p:nvSpPr>
          <p:cNvPr id="11" name="Alatunnisteen paikkamerkki 4">
            <a:extLst>
              <a:ext uri="{FF2B5EF4-FFF2-40B4-BE49-F238E27FC236}">
                <a16:creationId xmlns:a16="http://schemas.microsoft.com/office/drawing/2014/main" id="{FC7A45AC-2A44-4032-B69D-7EAF38D89F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45152" y="6592625"/>
            <a:ext cx="2846413" cy="180989"/>
          </a:xfrm>
          <a:prstGeom prst="rect">
            <a:avLst/>
          </a:prstGeom>
        </p:spPr>
        <p:txBody>
          <a:bodyPr/>
          <a:lstStyle>
            <a:lvl1pPr algn="r">
              <a:defRPr sz="900" b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fi-FI" b="1" dirty="0"/>
              <a:t>KOKKOLAN YLOPISTOKESKUS CHYDENIUS</a:t>
            </a:r>
          </a:p>
        </p:txBody>
      </p:sp>
    </p:spTree>
    <p:extLst>
      <p:ext uri="{BB962C8B-B14F-4D97-AF65-F5344CB8AC3E}">
        <p14:creationId xmlns:p14="http://schemas.microsoft.com/office/powerpoint/2010/main" val="39075220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orakulmio 11"/>
          <p:cNvSpPr/>
          <p:nvPr/>
        </p:nvSpPr>
        <p:spPr>
          <a:xfrm>
            <a:off x="0" y="6540486"/>
            <a:ext cx="9144000" cy="323650"/>
          </a:xfrm>
          <a:prstGeom prst="rect">
            <a:avLst/>
          </a:prstGeom>
          <a:solidFill>
            <a:srgbClr val="C29A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Helvetica" pitchFamily="34" charset="0"/>
              </a:defRPr>
            </a:lvl1pPr>
            <a:lvl2pPr>
              <a:defRPr>
                <a:latin typeface="Helvetica" pitchFamily="34" charset="0"/>
              </a:defRPr>
            </a:lvl2pPr>
            <a:lvl3pPr>
              <a:defRPr>
                <a:latin typeface="Helvetica" pitchFamily="34" charset="0"/>
              </a:defRPr>
            </a:lvl3pPr>
            <a:lvl4pPr>
              <a:defRPr>
                <a:latin typeface="Helvetica" pitchFamily="34" charset="0"/>
              </a:defRPr>
            </a:lvl4pPr>
            <a:lvl5pPr>
              <a:defRPr>
                <a:latin typeface="Helvetica" pitchFamily="34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1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3" name="Suora yhdysviiva 12"/>
          <p:cNvCxnSpPr/>
          <p:nvPr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uora yhdysviiva 13"/>
          <p:cNvCxnSpPr/>
          <p:nvPr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18.3.2020</a:t>
            </a:fld>
            <a:endParaRPr lang="fi-FI" dirty="0"/>
          </a:p>
        </p:txBody>
      </p:sp>
      <p:sp>
        <p:nvSpPr>
          <p:cNvPr id="17" name="Alatunnisteen paikkamerkki 4">
            <a:extLst>
              <a:ext uri="{FF2B5EF4-FFF2-40B4-BE49-F238E27FC236}">
                <a16:creationId xmlns:a16="http://schemas.microsoft.com/office/drawing/2014/main" id="{1BCF9A2C-09A8-4BAA-9188-F562A89F0C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45152" y="6592625"/>
            <a:ext cx="2846413" cy="180989"/>
          </a:xfrm>
          <a:prstGeom prst="rect">
            <a:avLst/>
          </a:prstGeom>
        </p:spPr>
        <p:txBody>
          <a:bodyPr/>
          <a:lstStyle>
            <a:lvl1pPr algn="r">
              <a:defRPr sz="900" b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fi-FI" b="1" dirty="0"/>
              <a:t>KOKKOLAN YLOPISTOKESKUS CHYDENIUS</a:t>
            </a:r>
          </a:p>
        </p:txBody>
      </p:sp>
    </p:spTree>
    <p:extLst>
      <p:ext uri="{BB962C8B-B14F-4D97-AF65-F5344CB8AC3E}">
        <p14:creationId xmlns:p14="http://schemas.microsoft.com/office/powerpoint/2010/main" val="18562681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untainen otsikko 1"/>
          <p:cNvSpPr>
            <a:spLocks noGrp="1"/>
          </p:cNvSpPr>
          <p:nvPr>
            <p:ph type="title" orient="vert"/>
          </p:nvPr>
        </p:nvSpPr>
        <p:spPr>
          <a:xfrm>
            <a:off x="5753100" y="274638"/>
            <a:ext cx="2057400" cy="5851525"/>
          </a:xfrm>
        </p:spPr>
        <p:txBody>
          <a:bodyPr vert="eaVert"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143500" cy="5851525"/>
          </a:xfrm>
        </p:spPr>
        <p:txBody>
          <a:bodyPr vert="eaVert"/>
          <a:lstStyle>
            <a:lvl1pPr>
              <a:defRPr>
                <a:latin typeface="Helvetica" pitchFamily="34" charset="0"/>
              </a:defRPr>
            </a:lvl1pPr>
            <a:lvl2pPr>
              <a:defRPr>
                <a:latin typeface="Helvetica" pitchFamily="34" charset="0"/>
              </a:defRPr>
            </a:lvl2pPr>
            <a:lvl3pPr>
              <a:defRPr>
                <a:latin typeface="Helvetica" pitchFamily="34" charset="0"/>
              </a:defRPr>
            </a:lvl3pPr>
            <a:lvl4pPr>
              <a:defRPr>
                <a:latin typeface="Helvetica" pitchFamily="34" charset="0"/>
              </a:defRPr>
            </a:lvl4pPr>
            <a:lvl5pPr>
              <a:defRPr>
                <a:latin typeface="Helvetica" pitchFamily="34" charset="0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9" name="Suorakulmio 8"/>
          <p:cNvSpPr/>
          <p:nvPr/>
        </p:nvSpPr>
        <p:spPr>
          <a:xfrm>
            <a:off x="0" y="6540486"/>
            <a:ext cx="9144000" cy="323650"/>
          </a:xfrm>
          <a:prstGeom prst="rect">
            <a:avLst/>
          </a:prstGeom>
          <a:solidFill>
            <a:srgbClr val="C29A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2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3" name="Suora yhdysviiva 12"/>
          <p:cNvCxnSpPr/>
          <p:nvPr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18.3.2020</a:t>
            </a:fld>
            <a:endParaRPr lang="fi-FI" dirty="0"/>
          </a:p>
        </p:txBody>
      </p:sp>
      <p:sp>
        <p:nvSpPr>
          <p:cNvPr id="18" name="Alatunnisteen paikkamerkki 4">
            <a:extLst>
              <a:ext uri="{FF2B5EF4-FFF2-40B4-BE49-F238E27FC236}">
                <a16:creationId xmlns:a16="http://schemas.microsoft.com/office/drawing/2014/main" id="{5622FDF7-0EF4-4DE8-A1F1-3490E76E4C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45152" y="6592625"/>
            <a:ext cx="2846413" cy="180989"/>
          </a:xfrm>
          <a:prstGeom prst="rect">
            <a:avLst/>
          </a:prstGeom>
        </p:spPr>
        <p:txBody>
          <a:bodyPr/>
          <a:lstStyle>
            <a:lvl1pPr algn="r">
              <a:defRPr sz="900" b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fi-FI" b="1" dirty="0"/>
              <a:t>KOKKOLAN YLOPISTOKESKUS CHYDENIUS</a:t>
            </a:r>
          </a:p>
        </p:txBody>
      </p:sp>
      <p:grpSp>
        <p:nvGrpSpPr>
          <p:cNvPr id="19" name="Ryhmä 18">
            <a:extLst>
              <a:ext uri="{FF2B5EF4-FFF2-40B4-BE49-F238E27FC236}">
                <a16:creationId xmlns:a16="http://schemas.microsoft.com/office/drawing/2014/main" id="{361263EC-43C3-48BB-9919-C856489D4EF7}"/>
              </a:ext>
            </a:extLst>
          </p:cNvPr>
          <p:cNvGrpSpPr/>
          <p:nvPr/>
        </p:nvGrpSpPr>
        <p:grpSpPr>
          <a:xfrm rot="5400000">
            <a:off x="8248258" y="259456"/>
            <a:ext cx="763388" cy="1028096"/>
            <a:chOff x="7923412" y="0"/>
            <a:chExt cx="763388" cy="1028096"/>
          </a:xfrm>
        </p:grpSpPr>
        <p:sp>
          <p:nvSpPr>
            <p:cNvPr id="20" name="Suorakulmio 19">
              <a:extLst>
                <a:ext uri="{FF2B5EF4-FFF2-40B4-BE49-F238E27FC236}">
                  <a16:creationId xmlns:a16="http://schemas.microsoft.com/office/drawing/2014/main" id="{1A7A83E7-F4E7-451E-B3E4-DAA9B5AD4068}"/>
                </a:ext>
              </a:extLst>
            </p:cNvPr>
            <p:cNvSpPr/>
            <p:nvPr/>
          </p:nvSpPr>
          <p:spPr>
            <a:xfrm>
              <a:off x="7923412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pic>
          <p:nvPicPr>
            <p:cNvPr id="21" name="Kuva 20">
              <a:extLst>
                <a:ext uri="{FF2B5EF4-FFF2-40B4-BE49-F238E27FC236}">
                  <a16:creationId xmlns:a16="http://schemas.microsoft.com/office/drawing/2014/main" id="{67626E97-9FA9-4753-B210-76E4B494D6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5801" r="23149" b="44000"/>
            <a:stretch/>
          </p:blipFill>
          <p:spPr>
            <a:xfrm>
              <a:off x="7998685" y="214591"/>
              <a:ext cx="612841" cy="5989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655457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F328EE9A-94F0-4E9E-BBF0-E9F51D43AC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0550" y="1"/>
            <a:ext cx="5140476" cy="6858000"/>
          </a:xfrm>
          <a:prstGeom prst="rect">
            <a:avLst/>
          </a:prstGeom>
        </p:spPr>
      </p:pic>
      <p:sp>
        <p:nvSpPr>
          <p:cNvPr id="7" name="Suorakulmio 6"/>
          <p:cNvSpPr/>
          <p:nvPr/>
        </p:nvSpPr>
        <p:spPr>
          <a:xfrm>
            <a:off x="0" y="0"/>
            <a:ext cx="6375120" cy="6864136"/>
          </a:xfrm>
          <a:custGeom>
            <a:avLst/>
            <a:gdLst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6553200 w 6553200"/>
              <a:gd name="connsiteY2" fmla="*/ 6858000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3737066 w 6553200"/>
              <a:gd name="connsiteY2" fmla="*/ 6858000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3914992 w 6553200"/>
              <a:gd name="connsiteY2" fmla="*/ 6839594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64136"/>
              <a:gd name="connsiteX1" fmla="*/ 6553200 w 6553200"/>
              <a:gd name="connsiteY1" fmla="*/ 0 h 6864136"/>
              <a:gd name="connsiteX2" fmla="*/ 3921127 w 6553200"/>
              <a:gd name="connsiteY2" fmla="*/ 6864136 h 6864136"/>
              <a:gd name="connsiteX3" fmla="*/ 0 w 6553200"/>
              <a:gd name="connsiteY3" fmla="*/ 6858000 h 6864136"/>
              <a:gd name="connsiteX4" fmla="*/ 0 w 6553200"/>
              <a:gd name="connsiteY4" fmla="*/ 0 h 6864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53200" h="6864136">
                <a:moveTo>
                  <a:pt x="0" y="0"/>
                </a:moveTo>
                <a:lnTo>
                  <a:pt x="6553200" y="0"/>
                </a:lnTo>
                <a:lnTo>
                  <a:pt x="3921127" y="6864136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2"/>
              </a:solidFill>
              <a:latin typeface="Helvetica" pitchFamily="34" charset="0"/>
            </a:endParaRPr>
          </a:p>
        </p:txBody>
      </p:sp>
      <p:sp>
        <p:nvSpPr>
          <p:cNvPr id="8" name="Suorakulmio 7"/>
          <p:cNvSpPr/>
          <p:nvPr/>
        </p:nvSpPr>
        <p:spPr>
          <a:xfrm>
            <a:off x="-1" y="6540486"/>
            <a:ext cx="9144000" cy="3236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4" name="Suora yhdysviiva 13"/>
          <p:cNvCxnSpPr/>
          <p:nvPr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uora yhdysviiva 14"/>
          <p:cNvCxnSpPr/>
          <p:nvPr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Otsikko 1"/>
          <p:cNvSpPr>
            <a:spLocks noGrp="1"/>
          </p:cNvSpPr>
          <p:nvPr>
            <p:ph type="title"/>
          </p:nvPr>
        </p:nvSpPr>
        <p:spPr>
          <a:xfrm>
            <a:off x="457201" y="1516842"/>
            <a:ext cx="4741260" cy="1589105"/>
          </a:xfrm>
        </p:spPr>
        <p:txBody>
          <a:bodyPr>
            <a:normAutofit/>
          </a:bodyPr>
          <a:lstStyle>
            <a:lvl1pPr algn="l">
              <a:defRPr sz="3600" b="1">
                <a:solidFill>
                  <a:schemeClr val="tx2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13" name="Sisällön paikkamerkki 2"/>
          <p:cNvSpPr>
            <a:spLocks noGrp="1"/>
          </p:cNvSpPr>
          <p:nvPr>
            <p:ph idx="1"/>
          </p:nvPr>
        </p:nvSpPr>
        <p:spPr>
          <a:xfrm>
            <a:off x="457200" y="3382046"/>
            <a:ext cx="3620636" cy="29234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tx2"/>
                </a:solidFill>
                <a:latin typeface="Helvetica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6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18.3.2020</a:t>
            </a:fld>
            <a:endParaRPr lang="fi-FI" dirty="0"/>
          </a:p>
        </p:txBody>
      </p:sp>
      <p:grpSp>
        <p:nvGrpSpPr>
          <p:cNvPr id="17" name="Ryhmä 16">
            <a:extLst>
              <a:ext uri="{FF2B5EF4-FFF2-40B4-BE49-F238E27FC236}">
                <a16:creationId xmlns:a16="http://schemas.microsoft.com/office/drawing/2014/main" id="{012A5160-3378-4D90-A4B9-1771D0029092}"/>
              </a:ext>
            </a:extLst>
          </p:cNvPr>
          <p:cNvGrpSpPr/>
          <p:nvPr/>
        </p:nvGrpSpPr>
        <p:grpSpPr>
          <a:xfrm>
            <a:off x="454590" y="0"/>
            <a:ext cx="763388" cy="1028096"/>
            <a:chOff x="7923412" y="0"/>
            <a:chExt cx="763388" cy="1028096"/>
          </a:xfrm>
        </p:grpSpPr>
        <p:sp>
          <p:nvSpPr>
            <p:cNvPr id="21" name="Suorakulmio 20">
              <a:extLst>
                <a:ext uri="{FF2B5EF4-FFF2-40B4-BE49-F238E27FC236}">
                  <a16:creationId xmlns:a16="http://schemas.microsoft.com/office/drawing/2014/main" id="{AF2BF2AB-DB5B-4C20-81D5-D248DEEB6365}"/>
                </a:ext>
              </a:extLst>
            </p:cNvPr>
            <p:cNvSpPr/>
            <p:nvPr/>
          </p:nvSpPr>
          <p:spPr>
            <a:xfrm>
              <a:off x="7923412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pic>
          <p:nvPicPr>
            <p:cNvPr id="23" name="Kuva 22">
              <a:extLst>
                <a:ext uri="{FF2B5EF4-FFF2-40B4-BE49-F238E27FC236}">
                  <a16:creationId xmlns:a16="http://schemas.microsoft.com/office/drawing/2014/main" id="{42C319AC-0E0D-4E05-BF3E-2B4C9D1565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5801" r="23149" b="44000"/>
            <a:stretch/>
          </p:blipFill>
          <p:spPr>
            <a:xfrm>
              <a:off x="7998685" y="214591"/>
              <a:ext cx="612841" cy="598914"/>
            </a:xfrm>
            <a:prstGeom prst="rect">
              <a:avLst/>
            </a:prstGeom>
          </p:spPr>
        </p:pic>
      </p:grpSp>
      <p:sp>
        <p:nvSpPr>
          <p:cNvPr id="24" name="Alatunnisteen paikkamerkki 4">
            <a:extLst>
              <a:ext uri="{FF2B5EF4-FFF2-40B4-BE49-F238E27FC236}">
                <a16:creationId xmlns:a16="http://schemas.microsoft.com/office/drawing/2014/main" id="{D843EC3A-B921-452A-A154-317AED3C62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45152" y="6592625"/>
            <a:ext cx="2846413" cy="180989"/>
          </a:xfrm>
          <a:prstGeom prst="rect">
            <a:avLst/>
          </a:prstGeom>
        </p:spPr>
        <p:txBody>
          <a:bodyPr/>
          <a:lstStyle>
            <a:lvl1pPr algn="r">
              <a:defRPr sz="900" b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fi-FI" b="1" dirty="0"/>
              <a:t>KOKKOLAN YLOPISTOKESKUS CHYDENIUS</a:t>
            </a:r>
          </a:p>
        </p:txBody>
      </p:sp>
    </p:spTree>
    <p:extLst>
      <p:ext uri="{BB962C8B-B14F-4D97-AF65-F5344CB8AC3E}">
        <p14:creationId xmlns:p14="http://schemas.microsoft.com/office/powerpoint/2010/main" val="6689115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4C5CED0F-D264-4717-A7A4-59F3F1B441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0" y="6136"/>
            <a:ext cx="5143500" cy="6858000"/>
          </a:xfrm>
          <a:prstGeom prst="rect">
            <a:avLst/>
          </a:prstGeom>
        </p:spPr>
      </p:pic>
      <p:sp>
        <p:nvSpPr>
          <p:cNvPr id="7" name="Suorakulmio 6"/>
          <p:cNvSpPr/>
          <p:nvPr/>
        </p:nvSpPr>
        <p:spPr>
          <a:xfrm>
            <a:off x="0" y="0"/>
            <a:ext cx="6375120" cy="6864136"/>
          </a:xfrm>
          <a:custGeom>
            <a:avLst/>
            <a:gdLst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6553200 w 6553200"/>
              <a:gd name="connsiteY2" fmla="*/ 6858000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3737066 w 6553200"/>
              <a:gd name="connsiteY2" fmla="*/ 6858000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3914992 w 6553200"/>
              <a:gd name="connsiteY2" fmla="*/ 6839594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64136"/>
              <a:gd name="connsiteX1" fmla="*/ 6553200 w 6553200"/>
              <a:gd name="connsiteY1" fmla="*/ 0 h 6864136"/>
              <a:gd name="connsiteX2" fmla="*/ 3921127 w 6553200"/>
              <a:gd name="connsiteY2" fmla="*/ 6864136 h 6864136"/>
              <a:gd name="connsiteX3" fmla="*/ 0 w 6553200"/>
              <a:gd name="connsiteY3" fmla="*/ 6858000 h 6864136"/>
              <a:gd name="connsiteX4" fmla="*/ 0 w 6553200"/>
              <a:gd name="connsiteY4" fmla="*/ 0 h 6864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53200" h="6864136">
                <a:moveTo>
                  <a:pt x="0" y="0"/>
                </a:moveTo>
                <a:lnTo>
                  <a:pt x="6553200" y="0"/>
                </a:lnTo>
                <a:lnTo>
                  <a:pt x="3921127" y="6864136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2"/>
              </a:solidFill>
              <a:latin typeface="Helvetica" pitchFamily="34" charset="0"/>
            </a:endParaRPr>
          </a:p>
        </p:txBody>
      </p:sp>
      <p:sp>
        <p:nvSpPr>
          <p:cNvPr id="8" name="Suorakulmio 7"/>
          <p:cNvSpPr/>
          <p:nvPr/>
        </p:nvSpPr>
        <p:spPr>
          <a:xfrm>
            <a:off x="1" y="6540486"/>
            <a:ext cx="9144000" cy="32365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4" name="Suora yhdysviiva 13"/>
          <p:cNvCxnSpPr/>
          <p:nvPr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uora yhdysviiva 14"/>
          <p:cNvCxnSpPr/>
          <p:nvPr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tsikko 1"/>
          <p:cNvSpPr>
            <a:spLocks noGrp="1"/>
          </p:cNvSpPr>
          <p:nvPr>
            <p:ph type="title"/>
          </p:nvPr>
        </p:nvSpPr>
        <p:spPr>
          <a:xfrm>
            <a:off x="457201" y="1516842"/>
            <a:ext cx="4741260" cy="1589105"/>
          </a:xfrm>
        </p:spPr>
        <p:txBody>
          <a:bodyPr>
            <a:normAutofit/>
          </a:bodyPr>
          <a:lstStyle>
            <a:lvl1pPr algn="l">
              <a:defRPr sz="3600" b="1">
                <a:solidFill>
                  <a:schemeClr val="tx2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16" name="Sisällön paikkamerkki 2"/>
          <p:cNvSpPr>
            <a:spLocks noGrp="1"/>
          </p:cNvSpPr>
          <p:nvPr>
            <p:ph idx="1"/>
          </p:nvPr>
        </p:nvSpPr>
        <p:spPr>
          <a:xfrm>
            <a:off x="457200" y="3382046"/>
            <a:ext cx="3620636" cy="29234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tx2"/>
                </a:solidFill>
                <a:latin typeface="Helvetica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7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E045657E-C81B-47C4-BE55-BDA7CC7C81CB}" type="datetime1">
              <a:rPr lang="fi-FI" smtClean="0"/>
              <a:pPr/>
              <a:t>18.3.2020</a:t>
            </a:fld>
            <a:endParaRPr lang="fi-FI" dirty="0"/>
          </a:p>
        </p:txBody>
      </p:sp>
      <p:grpSp>
        <p:nvGrpSpPr>
          <p:cNvPr id="18" name="Ryhmä 17">
            <a:extLst>
              <a:ext uri="{FF2B5EF4-FFF2-40B4-BE49-F238E27FC236}">
                <a16:creationId xmlns:a16="http://schemas.microsoft.com/office/drawing/2014/main" id="{D07CA2B5-0C25-426B-B60E-1206613C64F8}"/>
              </a:ext>
            </a:extLst>
          </p:cNvPr>
          <p:cNvGrpSpPr/>
          <p:nvPr/>
        </p:nvGrpSpPr>
        <p:grpSpPr>
          <a:xfrm>
            <a:off x="454590" y="0"/>
            <a:ext cx="763388" cy="1028096"/>
            <a:chOff x="7923412" y="0"/>
            <a:chExt cx="763388" cy="1028096"/>
          </a:xfrm>
        </p:grpSpPr>
        <p:sp>
          <p:nvSpPr>
            <p:cNvPr id="22" name="Suorakulmio 21">
              <a:extLst>
                <a:ext uri="{FF2B5EF4-FFF2-40B4-BE49-F238E27FC236}">
                  <a16:creationId xmlns:a16="http://schemas.microsoft.com/office/drawing/2014/main" id="{122D0FE1-5762-4BC6-B179-734D428E0DA0}"/>
                </a:ext>
              </a:extLst>
            </p:cNvPr>
            <p:cNvSpPr/>
            <p:nvPr/>
          </p:nvSpPr>
          <p:spPr>
            <a:xfrm>
              <a:off x="7923412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pic>
          <p:nvPicPr>
            <p:cNvPr id="23" name="Kuva 22">
              <a:extLst>
                <a:ext uri="{FF2B5EF4-FFF2-40B4-BE49-F238E27FC236}">
                  <a16:creationId xmlns:a16="http://schemas.microsoft.com/office/drawing/2014/main" id="{09DA0820-BEFD-4C03-8553-3F360CCE17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5801" r="23149" b="44000"/>
            <a:stretch/>
          </p:blipFill>
          <p:spPr>
            <a:xfrm>
              <a:off x="7998685" y="214591"/>
              <a:ext cx="612841" cy="598914"/>
            </a:xfrm>
            <a:prstGeom prst="rect">
              <a:avLst/>
            </a:prstGeom>
          </p:spPr>
        </p:pic>
      </p:grpSp>
      <p:sp>
        <p:nvSpPr>
          <p:cNvPr id="24" name="Alatunnisteen paikkamerkki 4">
            <a:extLst>
              <a:ext uri="{FF2B5EF4-FFF2-40B4-BE49-F238E27FC236}">
                <a16:creationId xmlns:a16="http://schemas.microsoft.com/office/drawing/2014/main" id="{1FB3B44F-353E-4D0A-AE44-02E9A62785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45152" y="6592625"/>
            <a:ext cx="2846413" cy="180989"/>
          </a:xfrm>
          <a:prstGeom prst="rect">
            <a:avLst/>
          </a:prstGeom>
        </p:spPr>
        <p:txBody>
          <a:bodyPr/>
          <a:lstStyle>
            <a:lvl1pPr algn="r">
              <a:defRPr sz="900" b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fi-FI" b="1" dirty="0"/>
              <a:t>KOKKOLAN YLOPISTOKESKUS CHYDENIUS</a:t>
            </a:r>
          </a:p>
        </p:txBody>
      </p:sp>
    </p:spTree>
    <p:extLst>
      <p:ext uri="{BB962C8B-B14F-4D97-AF65-F5344CB8AC3E}">
        <p14:creationId xmlns:p14="http://schemas.microsoft.com/office/powerpoint/2010/main" val="27364850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uva 10">
            <a:extLst>
              <a:ext uri="{FF2B5EF4-FFF2-40B4-BE49-F238E27FC236}">
                <a16:creationId xmlns:a16="http://schemas.microsoft.com/office/drawing/2014/main" id="{A7F145FA-C5A0-4533-A6A7-0B39EFD2D6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039"/>
          <a:stretch/>
        </p:blipFill>
        <p:spPr>
          <a:xfrm>
            <a:off x="4077836" y="0"/>
            <a:ext cx="5066163" cy="6858000"/>
          </a:xfrm>
          <a:prstGeom prst="rect">
            <a:avLst/>
          </a:prstGeom>
        </p:spPr>
      </p:pic>
      <p:sp>
        <p:nvSpPr>
          <p:cNvPr id="7" name="Suorakulmio 6"/>
          <p:cNvSpPr/>
          <p:nvPr/>
        </p:nvSpPr>
        <p:spPr>
          <a:xfrm>
            <a:off x="0" y="0"/>
            <a:ext cx="6375120" cy="6864136"/>
          </a:xfrm>
          <a:custGeom>
            <a:avLst/>
            <a:gdLst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6553200 w 6553200"/>
              <a:gd name="connsiteY2" fmla="*/ 6858000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3737066 w 6553200"/>
              <a:gd name="connsiteY2" fmla="*/ 6858000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3914992 w 6553200"/>
              <a:gd name="connsiteY2" fmla="*/ 6839594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64136"/>
              <a:gd name="connsiteX1" fmla="*/ 6553200 w 6553200"/>
              <a:gd name="connsiteY1" fmla="*/ 0 h 6864136"/>
              <a:gd name="connsiteX2" fmla="*/ 3921127 w 6553200"/>
              <a:gd name="connsiteY2" fmla="*/ 6864136 h 6864136"/>
              <a:gd name="connsiteX3" fmla="*/ 0 w 6553200"/>
              <a:gd name="connsiteY3" fmla="*/ 6858000 h 6864136"/>
              <a:gd name="connsiteX4" fmla="*/ 0 w 6553200"/>
              <a:gd name="connsiteY4" fmla="*/ 0 h 6864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53200" h="6864136">
                <a:moveTo>
                  <a:pt x="0" y="0"/>
                </a:moveTo>
                <a:lnTo>
                  <a:pt x="6553200" y="0"/>
                </a:lnTo>
                <a:lnTo>
                  <a:pt x="3921127" y="6864136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2"/>
              </a:solidFill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1" y="1516842"/>
            <a:ext cx="4741260" cy="1589105"/>
          </a:xfrm>
        </p:spPr>
        <p:txBody>
          <a:bodyPr/>
          <a:lstStyle>
            <a:lvl1pPr algn="l">
              <a:defRPr b="1" i="0">
                <a:solidFill>
                  <a:schemeClr val="tx2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3382046"/>
            <a:ext cx="3620636" cy="29234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tx2"/>
                </a:solidFill>
                <a:latin typeface="Helvetica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8" name="Suorakulmio 7"/>
          <p:cNvSpPr/>
          <p:nvPr/>
        </p:nvSpPr>
        <p:spPr>
          <a:xfrm>
            <a:off x="-1" y="6540486"/>
            <a:ext cx="9144000" cy="3236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E045657E-C81B-47C4-BE55-BDA7CC7C81CB}" type="datetime1">
              <a:rPr lang="fi-FI" smtClean="0"/>
              <a:pPr/>
              <a:t>18.3.2020</a:t>
            </a:fld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4" name="Suora yhdysviiva 13"/>
          <p:cNvCxnSpPr/>
          <p:nvPr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uora yhdysviiva 14"/>
          <p:cNvCxnSpPr/>
          <p:nvPr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9" name="Ryhmä 18">
            <a:extLst>
              <a:ext uri="{FF2B5EF4-FFF2-40B4-BE49-F238E27FC236}">
                <a16:creationId xmlns:a16="http://schemas.microsoft.com/office/drawing/2014/main" id="{29E7A307-AFAC-46DF-ACD3-4FF3285AC617}"/>
              </a:ext>
            </a:extLst>
          </p:cNvPr>
          <p:cNvGrpSpPr/>
          <p:nvPr/>
        </p:nvGrpSpPr>
        <p:grpSpPr>
          <a:xfrm>
            <a:off x="454590" y="0"/>
            <a:ext cx="763388" cy="1028096"/>
            <a:chOff x="7923412" y="0"/>
            <a:chExt cx="763388" cy="1028096"/>
          </a:xfrm>
        </p:grpSpPr>
        <p:sp>
          <p:nvSpPr>
            <p:cNvPr id="20" name="Suorakulmio 19">
              <a:extLst>
                <a:ext uri="{FF2B5EF4-FFF2-40B4-BE49-F238E27FC236}">
                  <a16:creationId xmlns:a16="http://schemas.microsoft.com/office/drawing/2014/main" id="{42BDADA1-C7E3-41E1-8A48-47FCDA2FA59A}"/>
                </a:ext>
              </a:extLst>
            </p:cNvPr>
            <p:cNvSpPr/>
            <p:nvPr/>
          </p:nvSpPr>
          <p:spPr>
            <a:xfrm>
              <a:off x="7923412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pic>
          <p:nvPicPr>
            <p:cNvPr id="21" name="Kuva 20">
              <a:extLst>
                <a:ext uri="{FF2B5EF4-FFF2-40B4-BE49-F238E27FC236}">
                  <a16:creationId xmlns:a16="http://schemas.microsoft.com/office/drawing/2014/main" id="{392BD531-7C4E-4B7C-9D01-09474A467E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5801" r="23149" b="44000"/>
            <a:stretch/>
          </p:blipFill>
          <p:spPr>
            <a:xfrm>
              <a:off x="7998685" y="214591"/>
              <a:ext cx="612841" cy="598914"/>
            </a:xfrm>
            <a:prstGeom prst="rect">
              <a:avLst/>
            </a:prstGeom>
          </p:spPr>
        </p:pic>
      </p:grpSp>
      <p:sp>
        <p:nvSpPr>
          <p:cNvPr id="22" name="Alatunnisteen paikkamerkki 4">
            <a:extLst>
              <a:ext uri="{FF2B5EF4-FFF2-40B4-BE49-F238E27FC236}">
                <a16:creationId xmlns:a16="http://schemas.microsoft.com/office/drawing/2014/main" id="{8330855D-7365-4A50-BD2F-68FF4269E9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45152" y="6592625"/>
            <a:ext cx="2846413" cy="180989"/>
          </a:xfrm>
          <a:prstGeom prst="rect">
            <a:avLst/>
          </a:prstGeom>
        </p:spPr>
        <p:txBody>
          <a:bodyPr/>
          <a:lstStyle>
            <a:lvl1pPr algn="r">
              <a:defRPr sz="900" b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fi-FI" b="1" dirty="0"/>
              <a:t>KOKKOLAN YLOPISTOKESKUS CHYDENIUS</a:t>
            </a:r>
          </a:p>
        </p:txBody>
      </p:sp>
    </p:spTree>
    <p:extLst>
      <p:ext uri="{BB962C8B-B14F-4D97-AF65-F5344CB8AC3E}">
        <p14:creationId xmlns:p14="http://schemas.microsoft.com/office/powerpoint/2010/main" val="1506585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otsikkodi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6119F121-5901-4BAF-B047-37C995F1BE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16"/>
            <a:ext cx="9144000" cy="6853968"/>
          </a:xfrm>
          <a:prstGeom prst="rect">
            <a:avLst/>
          </a:prstGeom>
        </p:spPr>
      </p:pic>
      <p:sp>
        <p:nvSpPr>
          <p:cNvPr id="17" name="Suorakulmio 16"/>
          <p:cNvSpPr/>
          <p:nvPr/>
        </p:nvSpPr>
        <p:spPr>
          <a:xfrm>
            <a:off x="0" y="6540486"/>
            <a:ext cx="9144000" cy="323650"/>
          </a:xfrm>
          <a:prstGeom prst="rect">
            <a:avLst/>
          </a:prstGeom>
          <a:solidFill>
            <a:srgbClr val="0029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9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776826" y="6592625"/>
            <a:ext cx="2714739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/>
              <a:t>KOKKOLAN YLOPISTOKESKUS CHYDENIUS</a:t>
            </a:r>
          </a:p>
        </p:txBody>
      </p:sp>
      <p:sp>
        <p:nvSpPr>
          <p:cNvPr id="2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21" name="Suora yhdysviiva 20"/>
          <p:cNvCxnSpPr/>
          <p:nvPr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uora yhdysviiva 21"/>
          <p:cNvCxnSpPr/>
          <p:nvPr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Otsikko 1"/>
          <p:cNvSpPr>
            <a:spLocks noGrp="1"/>
          </p:cNvSpPr>
          <p:nvPr>
            <p:ph type="ctrTitle"/>
          </p:nvPr>
        </p:nvSpPr>
        <p:spPr>
          <a:xfrm>
            <a:off x="457200" y="2829275"/>
            <a:ext cx="5444766" cy="1906777"/>
          </a:xfrm>
          <a:effectLst>
            <a:outerShdw blurRad="76200" dist="38100" dir="2700000" algn="tl" rotWithShape="0">
              <a:schemeClr val="tx1">
                <a:alpha val="73000"/>
              </a:schemeClr>
            </a:outerShdw>
          </a:effectLst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24" name="Alaotsikko 2"/>
          <p:cNvSpPr>
            <a:spLocks noGrp="1"/>
          </p:cNvSpPr>
          <p:nvPr>
            <p:ph type="subTitle" idx="1"/>
          </p:nvPr>
        </p:nvSpPr>
        <p:spPr>
          <a:xfrm>
            <a:off x="457200" y="4846392"/>
            <a:ext cx="5444766" cy="1106530"/>
          </a:xfrm>
          <a:effectLst>
            <a:outerShdw blurRad="76200" dist="38100" dir="2700000" algn="tl" rotWithShape="0">
              <a:schemeClr val="tx1">
                <a:alpha val="73000"/>
              </a:schemeClr>
            </a:outerShdw>
          </a:effectLst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rgbClr val="FFFFFF"/>
                </a:solidFill>
                <a:latin typeface="Helvetic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fi-FI" dirty="0"/>
          </a:p>
        </p:txBody>
      </p:sp>
      <p:sp>
        <p:nvSpPr>
          <p:cNvPr id="25" name="Suorakulmio 24"/>
          <p:cNvSpPr/>
          <p:nvPr/>
        </p:nvSpPr>
        <p:spPr>
          <a:xfrm>
            <a:off x="457201" y="0"/>
            <a:ext cx="763388" cy="102809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Helvetica" pitchFamily="34" charset="0"/>
            </a:endParaRPr>
          </a:p>
        </p:txBody>
      </p:sp>
      <p:sp>
        <p:nvSpPr>
          <p:cNvPr id="1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18.3.2020</a:t>
            </a:fld>
            <a:endParaRPr lang="fi-FI" dirty="0"/>
          </a:p>
        </p:txBody>
      </p:sp>
      <p:pic>
        <p:nvPicPr>
          <p:cNvPr id="16" name="Kuva 15">
            <a:extLst>
              <a:ext uri="{FF2B5EF4-FFF2-40B4-BE49-F238E27FC236}">
                <a16:creationId xmlns:a16="http://schemas.microsoft.com/office/drawing/2014/main" id="{CA0A3E93-70C2-47C4-8CC9-CB869AF861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801" r="23149" b="44000"/>
          <a:stretch/>
        </p:blipFill>
        <p:spPr>
          <a:xfrm>
            <a:off x="532474" y="234088"/>
            <a:ext cx="612841" cy="598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0159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Kuvan paikkamerkki 10"/>
          <p:cNvSpPr>
            <a:spLocks noGrp="1"/>
          </p:cNvSpPr>
          <p:nvPr>
            <p:ph type="pic" sz="quarter" idx="13"/>
          </p:nvPr>
        </p:nvSpPr>
        <p:spPr>
          <a:xfrm>
            <a:off x="3945499" y="0"/>
            <a:ext cx="5198502" cy="6540500"/>
          </a:xfrm>
          <a:custGeom>
            <a:avLst/>
            <a:gdLst>
              <a:gd name="connsiteX0" fmla="*/ 0 w 5198502"/>
              <a:gd name="connsiteY0" fmla="*/ 0 h 6540500"/>
              <a:gd name="connsiteX1" fmla="*/ 5198502 w 5198502"/>
              <a:gd name="connsiteY1" fmla="*/ 0 h 6540500"/>
              <a:gd name="connsiteX2" fmla="*/ 5198502 w 5198502"/>
              <a:gd name="connsiteY2" fmla="*/ 6540500 h 6540500"/>
              <a:gd name="connsiteX3" fmla="*/ 0 w 5198502"/>
              <a:gd name="connsiteY3" fmla="*/ 6540500 h 6540500"/>
              <a:gd name="connsiteX4" fmla="*/ 0 w 5198502"/>
              <a:gd name="connsiteY4" fmla="*/ 0 h 6540500"/>
              <a:gd name="connsiteX0" fmla="*/ 2422782 w 5198502"/>
              <a:gd name="connsiteY0" fmla="*/ 18496 h 6540500"/>
              <a:gd name="connsiteX1" fmla="*/ 5198502 w 5198502"/>
              <a:gd name="connsiteY1" fmla="*/ 0 h 6540500"/>
              <a:gd name="connsiteX2" fmla="*/ 5198502 w 5198502"/>
              <a:gd name="connsiteY2" fmla="*/ 6540500 h 6540500"/>
              <a:gd name="connsiteX3" fmla="*/ 0 w 5198502"/>
              <a:gd name="connsiteY3" fmla="*/ 6540500 h 6540500"/>
              <a:gd name="connsiteX4" fmla="*/ 2422782 w 5198502"/>
              <a:gd name="connsiteY4" fmla="*/ 18496 h 6540500"/>
              <a:gd name="connsiteX0" fmla="*/ 2694035 w 5198502"/>
              <a:gd name="connsiteY0" fmla="*/ 0 h 6583656"/>
              <a:gd name="connsiteX1" fmla="*/ 5198502 w 5198502"/>
              <a:gd name="connsiteY1" fmla="*/ 43156 h 6583656"/>
              <a:gd name="connsiteX2" fmla="*/ 5198502 w 5198502"/>
              <a:gd name="connsiteY2" fmla="*/ 6583656 h 6583656"/>
              <a:gd name="connsiteX3" fmla="*/ 0 w 5198502"/>
              <a:gd name="connsiteY3" fmla="*/ 6583656 h 6583656"/>
              <a:gd name="connsiteX4" fmla="*/ 2694035 w 5198502"/>
              <a:gd name="connsiteY4" fmla="*/ 0 h 6583656"/>
              <a:gd name="connsiteX0" fmla="*/ 2435112 w 5198502"/>
              <a:gd name="connsiteY0" fmla="*/ 36991 h 6540500"/>
              <a:gd name="connsiteX1" fmla="*/ 5198502 w 5198502"/>
              <a:gd name="connsiteY1" fmla="*/ 0 h 6540500"/>
              <a:gd name="connsiteX2" fmla="*/ 5198502 w 5198502"/>
              <a:gd name="connsiteY2" fmla="*/ 6540500 h 6540500"/>
              <a:gd name="connsiteX3" fmla="*/ 0 w 5198502"/>
              <a:gd name="connsiteY3" fmla="*/ 6540500 h 6540500"/>
              <a:gd name="connsiteX4" fmla="*/ 2435112 w 5198502"/>
              <a:gd name="connsiteY4" fmla="*/ 36991 h 6540500"/>
              <a:gd name="connsiteX0" fmla="*/ 2428947 w 5198502"/>
              <a:gd name="connsiteY0" fmla="*/ 6165 h 6540500"/>
              <a:gd name="connsiteX1" fmla="*/ 5198502 w 5198502"/>
              <a:gd name="connsiteY1" fmla="*/ 0 h 6540500"/>
              <a:gd name="connsiteX2" fmla="*/ 5198502 w 5198502"/>
              <a:gd name="connsiteY2" fmla="*/ 6540500 h 6540500"/>
              <a:gd name="connsiteX3" fmla="*/ 0 w 5198502"/>
              <a:gd name="connsiteY3" fmla="*/ 6540500 h 6540500"/>
              <a:gd name="connsiteX4" fmla="*/ 2428947 w 5198502"/>
              <a:gd name="connsiteY4" fmla="*/ 6165 h 654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98502" h="6540500">
                <a:moveTo>
                  <a:pt x="2428947" y="6165"/>
                </a:moveTo>
                <a:lnTo>
                  <a:pt x="5198502" y="0"/>
                </a:lnTo>
                <a:lnTo>
                  <a:pt x="5198502" y="6540500"/>
                </a:lnTo>
                <a:lnTo>
                  <a:pt x="0" y="6540500"/>
                </a:lnTo>
                <a:lnTo>
                  <a:pt x="2428947" y="6165"/>
                </a:lnTo>
                <a:close/>
              </a:path>
            </a:pathLst>
          </a:custGeom>
          <a:solidFill>
            <a:schemeClr val="accent5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  <a:latin typeface="Helvetica" pitchFamily="34" charset="0"/>
              </a:defRPr>
            </a:lvl1pPr>
          </a:lstStyle>
          <a:p>
            <a:endParaRPr lang="fi-FI" dirty="0"/>
          </a:p>
        </p:txBody>
      </p:sp>
      <p:sp>
        <p:nvSpPr>
          <p:cNvPr id="7" name="Suorakulmio 6"/>
          <p:cNvSpPr/>
          <p:nvPr/>
        </p:nvSpPr>
        <p:spPr>
          <a:xfrm>
            <a:off x="0" y="0"/>
            <a:ext cx="6375120" cy="6864136"/>
          </a:xfrm>
          <a:custGeom>
            <a:avLst/>
            <a:gdLst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6553200 w 6553200"/>
              <a:gd name="connsiteY2" fmla="*/ 6858000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3737066 w 6553200"/>
              <a:gd name="connsiteY2" fmla="*/ 6858000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3914992 w 6553200"/>
              <a:gd name="connsiteY2" fmla="*/ 6839594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64136"/>
              <a:gd name="connsiteX1" fmla="*/ 6553200 w 6553200"/>
              <a:gd name="connsiteY1" fmla="*/ 0 h 6864136"/>
              <a:gd name="connsiteX2" fmla="*/ 3921127 w 6553200"/>
              <a:gd name="connsiteY2" fmla="*/ 6864136 h 6864136"/>
              <a:gd name="connsiteX3" fmla="*/ 0 w 6553200"/>
              <a:gd name="connsiteY3" fmla="*/ 6858000 h 6864136"/>
              <a:gd name="connsiteX4" fmla="*/ 0 w 6553200"/>
              <a:gd name="connsiteY4" fmla="*/ 0 h 6864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53200" h="6864136">
                <a:moveTo>
                  <a:pt x="0" y="0"/>
                </a:moveTo>
                <a:lnTo>
                  <a:pt x="6553200" y="0"/>
                </a:lnTo>
                <a:lnTo>
                  <a:pt x="3921127" y="6864136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2"/>
              </a:solidFill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1" y="1516842"/>
            <a:ext cx="4741260" cy="1589105"/>
          </a:xfrm>
        </p:spPr>
        <p:txBody>
          <a:bodyPr/>
          <a:lstStyle>
            <a:lvl1pPr algn="l">
              <a:defRPr b="1" i="0">
                <a:solidFill>
                  <a:schemeClr val="tx2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3382046"/>
            <a:ext cx="3620636" cy="29234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tx2"/>
                </a:solidFill>
                <a:latin typeface="Helvetica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8" name="Suorakulmio 7"/>
          <p:cNvSpPr/>
          <p:nvPr/>
        </p:nvSpPr>
        <p:spPr>
          <a:xfrm>
            <a:off x="-1" y="6540486"/>
            <a:ext cx="9144000" cy="3236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1E27FF40-B8EF-44D5-A1E0-87F23FB88C8B}" type="datetime1">
              <a:rPr lang="fi-FI" smtClean="0"/>
              <a:pPr/>
              <a:t>18.3.2020</a:t>
            </a:fld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4" name="Suora yhdysviiva 13"/>
          <p:cNvCxnSpPr/>
          <p:nvPr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uora yhdysviiva 14"/>
          <p:cNvCxnSpPr/>
          <p:nvPr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9" name="Ryhmä 18">
            <a:extLst>
              <a:ext uri="{FF2B5EF4-FFF2-40B4-BE49-F238E27FC236}">
                <a16:creationId xmlns:a16="http://schemas.microsoft.com/office/drawing/2014/main" id="{B2814CC5-9674-4824-9689-39013F896974}"/>
              </a:ext>
            </a:extLst>
          </p:cNvPr>
          <p:cNvGrpSpPr/>
          <p:nvPr/>
        </p:nvGrpSpPr>
        <p:grpSpPr>
          <a:xfrm>
            <a:off x="454590" y="0"/>
            <a:ext cx="763388" cy="1028096"/>
            <a:chOff x="7923412" y="0"/>
            <a:chExt cx="763388" cy="1028096"/>
          </a:xfrm>
        </p:grpSpPr>
        <p:sp>
          <p:nvSpPr>
            <p:cNvPr id="20" name="Suorakulmio 19">
              <a:extLst>
                <a:ext uri="{FF2B5EF4-FFF2-40B4-BE49-F238E27FC236}">
                  <a16:creationId xmlns:a16="http://schemas.microsoft.com/office/drawing/2014/main" id="{0978383F-8A5C-48F8-8D0A-20FF9AEB63DB}"/>
                </a:ext>
              </a:extLst>
            </p:cNvPr>
            <p:cNvSpPr/>
            <p:nvPr/>
          </p:nvSpPr>
          <p:spPr>
            <a:xfrm>
              <a:off x="7923412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pic>
          <p:nvPicPr>
            <p:cNvPr id="21" name="Kuva 20">
              <a:extLst>
                <a:ext uri="{FF2B5EF4-FFF2-40B4-BE49-F238E27FC236}">
                  <a16:creationId xmlns:a16="http://schemas.microsoft.com/office/drawing/2014/main" id="{C2709F7E-17FB-4191-86CC-CFB0E198CF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5801" r="23149" b="44000"/>
            <a:stretch/>
          </p:blipFill>
          <p:spPr>
            <a:xfrm>
              <a:off x="7998685" y="214591"/>
              <a:ext cx="612841" cy="598914"/>
            </a:xfrm>
            <a:prstGeom prst="rect">
              <a:avLst/>
            </a:prstGeom>
          </p:spPr>
        </p:pic>
      </p:grpSp>
      <p:sp>
        <p:nvSpPr>
          <p:cNvPr id="22" name="Alatunnisteen paikkamerkki 4">
            <a:extLst>
              <a:ext uri="{FF2B5EF4-FFF2-40B4-BE49-F238E27FC236}">
                <a16:creationId xmlns:a16="http://schemas.microsoft.com/office/drawing/2014/main" id="{AE689DBB-E993-4B2F-A142-07C7459CFD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45152" y="6592625"/>
            <a:ext cx="2846413" cy="180989"/>
          </a:xfrm>
          <a:prstGeom prst="rect">
            <a:avLst/>
          </a:prstGeom>
        </p:spPr>
        <p:txBody>
          <a:bodyPr/>
          <a:lstStyle>
            <a:lvl1pPr algn="r">
              <a:defRPr sz="900" b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fi-FI" b="1" dirty="0"/>
              <a:t>KOKKOLAN YLOPISTOKESKUS CHYDENIUS</a:t>
            </a:r>
          </a:p>
        </p:txBody>
      </p:sp>
    </p:spTree>
    <p:extLst>
      <p:ext uri="{BB962C8B-B14F-4D97-AF65-F5344CB8AC3E}">
        <p14:creationId xmlns:p14="http://schemas.microsoft.com/office/powerpoint/2010/main" val="22208710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orakulmio 12"/>
          <p:cNvSpPr/>
          <p:nvPr/>
        </p:nvSpPr>
        <p:spPr>
          <a:xfrm>
            <a:off x="0" y="6540486"/>
            <a:ext cx="9144000" cy="32365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pic>
        <p:nvPicPr>
          <p:cNvPr id="4" name="Kuva 3" descr="DSC_0599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3473450"/>
          </a:xfrm>
          <a:prstGeom prst="rect">
            <a:avLst/>
          </a:prstGeom>
        </p:spPr>
      </p:pic>
      <p:sp>
        <p:nvSpPr>
          <p:cNvPr id="11" name="Suorakulmio 10"/>
          <p:cNvSpPr/>
          <p:nvPr/>
        </p:nvSpPr>
        <p:spPr>
          <a:xfrm>
            <a:off x="425824" y="2719294"/>
            <a:ext cx="4347882" cy="2099235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21764" y="3227296"/>
            <a:ext cx="3541059" cy="1763058"/>
          </a:xfrm>
        </p:spPr>
        <p:txBody>
          <a:bodyPr anchor="t">
            <a:normAutofit/>
          </a:bodyPr>
          <a:lstStyle>
            <a:lvl1pPr algn="l">
              <a:defRPr sz="3600" b="1" cap="none"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21764" y="5162831"/>
            <a:ext cx="3541059" cy="1142345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2"/>
                </a:solidFill>
                <a:latin typeface="Helvetica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7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CBA730CD-C22B-4C1C-BB64-A524C293575F}" type="datetime1">
              <a:rPr lang="fi-FI" smtClean="0"/>
              <a:pPr/>
              <a:t>18.3.2020</a:t>
            </a:fld>
            <a:endParaRPr lang="fi-FI" dirty="0"/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Sisällön paikkamerkki 2"/>
          <p:cNvSpPr>
            <a:spLocks noGrp="1"/>
          </p:cNvSpPr>
          <p:nvPr>
            <p:ph sz="half" idx="11"/>
          </p:nvPr>
        </p:nvSpPr>
        <p:spPr>
          <a:xfrm>
            <a:off x="4908176" y="3937000"/>
            <a:ext cx="3904130" cy="2368176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Helvetica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cxnSp>
        <p:nvCxnSpPr>
          <p:cNvPr id="16" name="Suora yhdysviiva 15"/>
          <p:cNvCxnSpPr/>
          <p:nvPr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uora yhdysviiva 16"/>
          <p:cNvCxnSpPr/>
          <p:nvPr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1" name="Ryhmä 20">
            <a:extLst>
              <a:ext uri="{FF2B5EF4-FFF2-40B4-BE49-F238E27FC236}">
                <a16:creationId xmlns:a16="http://schemas.microsoft.com/office/drawing/2014/main" id="{C637C11B-7BE0-4A4F-919E-49BF503B9436}"/>
              </a:ext>
            </a:extLst>
          </p:cNvPr>
          <p:cNvGrpSpPr/>
          <p:nvPr/>
        </p:nvGrpSpPr>
        <p:grpSpPr>
          <a:xfrm>
            <a:off x="454590" y="0"/>
            <a:ext cx="763388" cy="1028096"/>
            <a:chOff x="7923412" y="0"/>
            <a:chExt cx="763388" cy="1028096"/>
          </a:xfrm>
        </p:grpSpPr>
        <p:sp>
          <p:nvSpPr>
            <p:cNvPr id="22" name="Suorakulmio 21">
              <a:extLst>
                <a:ext uri="{FF2B5EF4-FFF2-40B4-BE49-F238E27FC236}">
                  <a16:creationId xmlns:a16="http://schemas.microsoft.com/office/drawing/2014/main" id="{394A52BA-388F-4696-A5E3-202B9A879B81}"/>
                </a:ext>
              </a:extLst>
            </p:cNvPr>
            <p:cNvSpPr/>
            <p:nvPr/>
          </p:nvSpPr>
          <p:spPr>
            <a:xfrm>
              <a:off x="7923412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pic>
          <p:nvPicPr>
            <p:cNvPr id="23" name="Kuva 22">
              <a:extLst>
                <a:ext uri="{FF2B5EF4-FFF2-40B4-BE49-F238E27FC236}">
                  <a16:creationId xmlns:a16="http://schemas.microsoft.com/office/drawing/2014/main" id="{CA899CEE-30DA-4F50-9FCA-7D25D31B09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5801" r="23149" b="44000"/>
            <a:stretch/>
          </p:blipFill>
          <p:spPr>
            <a:xfrm>
              <a:off x="7998685" y="214591"/>
              <a:ext cx="612841" cy="598914"/>
            </a:xfrm>
            <a:prstGeom prst="rect">
              <a:avLst/>
            </a:prstGeom>
          </p:spPr>
        </p:pic>
      </p:grpSp>
      <p:sp>
        <p:nvSpPr>
          <p:cNvPr id="24" name="Alatunnisteen paikkamerkki 4">
            <a:extLst>
              <a:ext uri="{FF2B5EF4-FFF2-40B4-BE49-F238E27FC236}">
                <a16:creationId xmlns:a16="http://schemas.microsoft.com/office/drawing/2014/main" id="{DE4014D4-1B68-41B3-ADBA-6828A0B64E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45152" y="6592625"/>
            <a:ext cx="2846413" cy="180989"/>
          </a:xfrm>
          <a:prstGeom prst="rect">
            <a:avLst/>
          </a:prstGeom>
        </p:spPr>
        <p:txBody>
          <a:bodyPr/>
          <a:lstStyle>
            <a:lvl1pPr algn="r">
              <a:defRPr sz="900" b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fi-FI" b="1" dirty="0"/>
              <a:t>KOKKOLAN YLOPISTOKESKUS CHYDENIUS</a:t>
            </a:r>
          </a:p>
        </p:txBody>
      </p:sp>
    </p:spTree>
    <p:extLst>
      <p:ext uri="{BB962C8B-B14F-4D97-AF65-F5344CB8AC3E}">
        <p14:creationId xmlns:p14="http://schemas.microsoft.com/office/powerpoint/2010/main" val="29166270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>
            <a:extLst>
              <a:ext uri="{FF2B5EF4-FFF2-40B4-BE49-F238E27FC236}">
                <a16:creationId xmlns:a16="http://schemas.microsoft.com/office/drawing/2014/main" id="{08AB0A16-9780-4C21-8FD7-7111BB48CB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503" b="12714"/>
          <a:stretch/>
        </p:blipFill>
        <p:spPr>
          <a:xfrm>
            <a:off x="0" y="0"/>
            <a:ext cx="9144000" cy="4375877"/>
          </a:xfrm>
          <a:prstGeom prst="rect">
            <a:avLst/>
          </a:prstGeom>
        </p:spPr>
      </p:pic>
      <p:sp>
        <p:nvSpPr>
          <p:cNvPr id="13" name="Suorakulmio 12"/>
          <p:cNvSpPr/>
          <p:nvPr/>
        </p:nvSpPr>
        <p:spPr>
          <a:xfrm>
            <a:off x="0" y="6540486"/>
            <a:ext cx="9144000" cy="323650"/>
          </a:xfrm>
          <a:prstGeom prst="rect">
            <a:avLst/>
          </a:prstGeom>
          <a:solidFill>
            <a:srgbClr val="C29A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1" name="Suorakulmio 10"/>
          <p:cNvSpPr/>
          <p:nvPr/>
        </p:nvSpPr>
        <p:spPr>
          <a:xfrm>
            <a:off x="425824" y="2719294"/>
            <a:ext cx="4347882" cy="2099235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21764" y="3227296"/>
            <a:ext cx="3541059" cy="1763058"/>
          </a:xfrm>
        </p:spPr>
        <p:txBody>
          <a:bodyPr anchor="t">
            <a:normAutofit/>
          </a:bodyPr>
          <a:lstStyle>
            <a:lvl1pPr algn="l">
              <a:defRPr sz="3600" b="1" cap="none"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21764" y="5162831"/>
            <a:ext cx="3541059" cy="1142345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2"/>
                </a:solidFill>
                <a:latin typeface="Helvetica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6" name="Suora yhdysviiva 15"/>
          <p:cNvCxnSpPr/>
          <p:nvPr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uora yhdysviiva 16"/>
          <p:cNvCxnSpPr/>
          <p:nvPr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18.3.2020</a:t>
            </a:fld>
            <a:endParaRPr lang="fi-FI" dirty="0"/>
          </a:p>
        </p:txBody>
      </p:sp>
      <p:sp>
        <p:nvSpPr>
          <p:cNvPr id="12" name="Sisällön paikkamerkki 2"/>
          <p:cNvSpPr>
            <a:spLocks noGrp="1"/>
          </p:cNvSpPr>
          <p:nvPr>
            <p:ph sz="half" idx="11"/>
          </p:nvPr>
        </p:nvSpPr>
        <p:spPr>
          <a:xfrm>
            <a:off x="4773706" y="3937000"/>
            <a:ext cx="4370294" cy="2368176"/>
          </a:xfrm>
          <a:solidFill>
            <a:schemeClr val="accent5"/>
          </a:solidFill>
        </p:spPr>
        <p:txBody>
          <a:bodyPr>
            <a:normAutofit/>
          </a:bodyPr>
          <a:lstStyle>
            <a:lvl1pPr marL="0" indent="0">
              <a:buNone/>
              <a:defRPr sz="1400">
                <a:latin typeface="Helvetica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22" name="Alatunnisteen paikkamerkki 4">
            <a:extLst>
              <a:ext uri="{FF2B5EF4-FFF2-40B4-BE49-F238E27FC236}">
                <a16:creationId xmlns:a16="http://schemas.microsoft.com/office/drawing/2014/main" id="{B358C2B4-C084-4434-820C-124ECDEBAC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45152" y="6592625"/>
            <a:ext cx="2846413" cy="180989"/>
          </a:xfrm>
          <a:prstGeom prst="rect">
            <a:avLst/>
          </a:prstGeom>
        </p:spPr>
        <p:txBody>
          <a:bodyPr/>
          <a:lstStyle>
            <a:lvl1pPr algn="r">
              <a:defRPr sz="900" b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fi-FI" b="1" dirty="0"/>
              <a:t>KOKKOLAN YLOPISTOKESKUS CHYDENIUS</a:t>
            </a:r>
          </a:p>
        </p:txBody>
      </p:sp>
      <p:grpSp>
        <p:nvGrpSpPr>
          <p:cNvPr id="23" name="Ryhmä 22">
            <a:extLst>
              <a:ext uri="{FF2B5EF4-FFF2-40B4-BE49-F238E27FC236}">
                <a16:creationId xmlns:a16="http://schemas.microsoft.com/office/drawing/2014/main" id="{6772B5F5-4BC3-4D2C-8171-D4CEC43F834F}"/>
              </a:ext>
            </a:extLst>
          </p:cNvPr>
          <p:cNvGrpSpPr/>
          <p:nvPr/>
        </p:nvGrpSpPr>
        <p:grpSpPr>
          <a:xfrm>
            <a:off x="454590" y="0"/>
            <a:ext cx="763388" cy="1028096"/>
            <a:chOff x="7923412" y="0"/>
            <a:chExt cx="763388" cy="1028096"/>
          </a:xfrm>
        </p:grpSpPr>
        <p:sp>
          <p:nvSpPr>
            <p:cNvPr id="24" name="Suorakulmio 23">
              <a:extLst>
                <a:ext uri="{FF2B5EF4-FFF2-40B4-BE49-F238E27FC236}">
                  <a16:creationId xmlns:a16="http://schemas.microsoft.com/office/drawing/2014/main" id="{4FA42E5B-EB7D-4AB6-94C9-E4DF5A14F340}"/>
                </a:ext>
              </a:extLst>
            </p:cNvPr>
            <p:cNvSpPr/>
            <p:nvPr/>
          </p:nvSpPr>
          <p:spPr>
            <a:xfrm>
              <a:off x="7923412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pic>
          <p:nvPicPr>
            <p:cNvPr id="25" name="Kuva 24">
              <a:extLst>
                <a:ext uri="{FF2B5EF4-FFF2-40B4-BE49-F238E27FC236}">
                  <a16:creationId xmlns:a16="http://schemas.microsoft.com/office/drawing/2014/main" id="{59A470FD-2A0C-45C3-B1AF-CE900367AE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5801" r="23149" b="44000"/>
            <a:stretch/>
          </p:blipFill>
          <p:spPr>
            <a:xfrm>
              <a:off x="7998685" y="214591"/>
              <a:ext cx="612841" cy="5989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139715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Kuvan paikkamerkki 5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144000" cy="3473450"/>
          </a:xfrm>
          <a:custGeom>
            <a:avLst/>
            <a:gdLst>
              <a:gd name="connsiteX0" fmla="*/ 0 w 9144000"/>
              <a:gd name="connsiteY0" fmla="*/ 0 h 3473450"/>
              <a:gd name="connsiteX1" fmla="*/ 9144000 w 9144000"/>
              <a:gd name="connsiteY1" fmla="*/ 0 h 3473450"/>
              <a:gd name="connsiteX2" fmla="*/ 9144000 w 9144000"/>
              <a:gd name="connsiteY2" fmla="*/ 3473450 h 3473450"/>
              <a:gd name="connsiteX3" fmla="*/ 0 w 9144000"/>
              <a:gd name="connsiteY3" fmla="*/ 3473450 h 3473450"/>
              <a:gd name="connsiteX4" fmla="*/ 0 w 9144000"/>
              <a:gd name="connsiteY4" fmla="*/ 0 h 3473450"/>
              <a:gd name="connsiteX0" fmla="*/ 0 w 9144000"/>
              <a:gd name="connsiteY0" fmla="*/ 0 h 3473450"/>
              <a:gd name="connsiteX1" fmla="*/ 419209 w 9144000"/>
              <a:gd name="connsiteY1" fmla="*/ 6165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394184 w 9144000"/>
              <a:gd name="connsiteY1" fmla="*/ 12421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9144000 w 9144000"/>
              <a:gd name="connsiteY3" fmla="*/ 0 h 3473450"/>
              <a:gd name="connsiteX4" fmla="*/ 9144000 w 9144000"/>
              <a:gd name="connsiteY4" fmla="*/ 3473450 h 3473450"/>
              <a:gd name="connsiteX5" fmla="*/ 0 w 9144000"/>
              <a:gd name="connsiteY5" fmla="*/ 3473450 h 3473450"/>
              <a:gd name="connsiteX6" fmla="*/ 0 w 9144000"/>
              <a:gd name="connsiteY6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88843 w 9144000"/>
              <a:gd name="connsiteY3" fmla="*/ 6256 h 3473450"/>
              <a:gd name="connsiteX4" fmla="*/ 9144000 w 9144000"/>
              <a:gd name="connsiteY4" fmla="*/ 0 h 3473450"/>
              <a:gd name="connsiteX5" fmla="*/ 9144000 w 9144000"/>
              <a:gd name="connsiteY5" fmla="*/ 3473450 h 3473450"/>
              <a:gd name="connsiteX6" fmla="*/ 0 w 9144000"/>
              <a:gd name="connsiteY6" fmla="*/ 3473450 h 3473450"/>
              <a:gd name="connsiteX7" fmla="*/ 0 w 9144000"/>
              <a:gd name="connsiteY7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37507 w 9144000"/>
              <a:gd name="connsiteY1" fmla="*/ 104986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0459 w 9144000"/>
              <a:gd name="connsiteY3" fmla="*/ 1263011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28218 w 9144000"/>
              <a:gd name="connsiteY7" fmla="*/ 3473378 h 3473450"/>
              <a:gd name="connsiteX8" fmla="*/ 0 w 9144000"/>
              <a:gd name="connsiteY8" fmla="*/ 3473450 h 3473450"/>
              <a:gd name="connsiteX9" fmla="*/ 0 w 9144000"/>
              <a:gd name="connsiteY9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625856 w 9144000"/>
              <a:gd name="connsiteY7" fmla="*/ 3473378 h 3473450"/>
              <a:gd name="connsiteX8" fmla="*/ 428218 w 9144000"/>
              <a:gd name="connsiteY8" fmla="*/ 3473378 h 3473450"/>
              <a:gd name="connsiteX9" fmla="*/ 0 w 9144000"/>
              <a:gd name="connsiteY9" fmla="*/ 3473450 h 3473450"/>
              <a:gd name="connsiteX10" fmla="*/ 0 w 9144000"/>
              <a:gd name="connsiteY10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625856 w 9144000"/>
              <a:gd name="connsiteY8" fmla="*/ 3473378 h 3473450"/>
              <a:gd name="connsiteX9" fmla="*/ 428218 w 9144000"/>
              <a:gd name="connsiteY9" fmla="*/ 3473378 h 3473450"/>
              <a:gd name="connsiteX10" fmla="*/ 0 w 9144000"/>
              <a:gd name="connsiteY10" fmla="*/ 3473450 h 3473450"/>
              <a:gd name="connsiteX11" fmla="*/ 0 w 9144000"/>
              <a:gd name="connsiteY11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589614 w 9144000"/>
              <a:gd name="connsiteY8" fmla="*/ 3469718 h 3473450"/>
              <a:gd name="connsiteX9" fmla="*/ 625856 w 9144000"/>
              <a:gd name="connsiteY9" fmla="*/ 3473378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625856 w 9144000"/>
              <a:gd name="connsiteY9" fmla="*/ 3473378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248884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512187 w 9144000"/>
              <a:gd name="connsiteY3" fmla="*/ 114222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7689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4112 h 3477562"/>
              <a:gd name="connsiteX1" fmla="*/ 460678 w 9144000"/>
              <a:gd name="connsiteY1" fmla="*/ 11801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90354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9296 h 3482746"/>
              <a:gd name="connsiteX1" fmla="*/ 460678 w 9144000"/>
              <a:gd name="connsiteY1" fmla="*/ 16985 h 3482746"/>
              <a:gd name="connsiteX2" fmla="*/ 463690 w 9144000"/>
              <a:gd name="connsiteY2" fmla="*/ 1093441 h 3482746"/>
              <a:gd name="connsiteX3" fmla="*/ 1284105 w 9144000"/>
              <a:gd name="connsiteY3" fmla="*/ 1094505 h 3482746"/>
              <a:gd name="connsiteX4" fmla="*/ 1414763 w 9144000"/>
              <a:gd name="connsiteY4" fmla="*/ 0 h 3482746"/>
              <a:gd name="connsiteX5" fmla="*/ 9144000 w 9144000"/>
              <a:gd name="connsiteY5" fmla="*/ 9296 h 3482746"/>
              <a:gd name="connsiteX6" fmla="*/ 9144000 w 9144000"/>
              <a:gd name="connsiteY6" fmla="*/ 3482746 h 3482746"/>
              <a:gd name="connsiteX7" fmla="*/ 4776273 w 9144000"/>
              <a:gd name="connsiteY7" fmla="*/ 3482674 h 3482746"/>
              <a:gd name="connsiteX8" fmla="*/ 4776273 w 9144000"/>
              <a:gd name="connsiteY8" fmla="*/ 2732366 h 3482746"/>
              <a:gd name="connsiteX9" fmla="*/ 424558 w 9144000"/>
              <a:gd name="connsiteY9" fmla="*/ 2728706 h 3482746"/>
              <a:gd name="connsiteX10" fmla="*/ 428218 w 9144000"/>
              <a:gd name="connsiteY10" fmla="*/ 3482674 h 3482746"/>
              <a:gd name="connsiteX11" fmla="*/ 0 w 9144000"/>
              <a:gd name="connsiteY11" fmla="*/ 3482746 h 3482746"/>
              <a:gd name="connsiteX12" fmla="*/ 0 w 9144000"/>
              <a:gd name="connsiteY12" fmla="*/ 9296 h 3482746"/>
              <a:gd name="connsiteX0" fmla="*/ 0 w 9144000"/>
              <a:gd name="connsiteY0" fmla="*/ 4112 h 3477562"/>
              <a:gd name="connsiteX1" fmla="*/ 460678 w 9144000"/>
              <a:gd name="connsiteY1" fmla="*/ 11801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5862 w 9144000"/>
              <a:gd name="connsiteY1" fmla="*/ 1434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90 w 9144000"/>
              <a:gd name="connsiteY2" fmla="*/ 1088257 h 3477562"/>
              <a:gd name="connsiteX3" fmla="*/ 1272123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72123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25266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021449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753918 w 9144000"/>
              <a:gd name="connsiteY2" fmla="*/ 1432687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75727 w 9144000"/>
              <a:gd name="connsiteY2" fmla="*/ 1499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75727 w 9144000"/>
              <a:gd name="connsiteY2" fmla="*/ 1499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626918 w 9144000"/>
              <a:gd name="connsiteY2" fmla="*/ 1517354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57584 w 9144000"/>
              <a:gd name="connsiteY2" fmla="*/ 1523402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79 w 9144000"/>
              <a:gd name="connsiteY2" fmla="*/ 1033544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584583 w 9144000"/>
              <a:gd name="connsiteY2" fmla="*/ 1172639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31 w 9144000"/>
              <a:gd name="connsiteY2" fmla="*/ 1027496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31 w 9144000"/>
              <a:gd name="connsiteY2" fmla="*/ 1027496 h 3477562"/>
              <a:gd name="connsiteX3" fmla="*/ 1217523 w 9144000"/>
              <a:gd name="connsiteY3" fmla="*/ 102856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22255 h 3495705"/>
              <a:gd name="connsiteX1" fmla="*/ 460678 w 9144000"/>
              <a:gd name="connsiteY1" fmla="*/ 24760 h 3495705"/>
              <a:gd name="connsiteX2" fmla="*/ 463631 w 9144000"/>
              <a:gd name="connsiteY2" fmla="*/ 1045639 h 3495705"/>
              <a:gd name="connsiteX3" fmla="*/ 1217523 w 9144000"/>
              <a:gd name="connsiteY3" fmla="*/ 1046704 h 3495705"/>
              <a:gd name="connsiteX4" fmla="*/ 1207416 w 9144000"/>
              <a:gd name="connsiteY4" fmla="*/ 0 h 3495705"/>
              <a:gd name="connsiteX5" fmla="*/ 9144000 w 9144000"/>
              <a:gd name="connsiteY5" fmla="*/ 22255 h 3495705"/>
              <a:gd name="connsiteX6" fmla="*/ 9144000 w 9144000"/>
              <a:gd name="connsiteY6" fmla="*/ 3495705 h 3495705"/>
              <a:gd name="connsiteX7" fmla="*/ 4776273 w 9144000"/>
              <a:gd name="connsiteY7" fmla="*/ 3495633 h 3495705"/>
              <a:gd name="connsiteX8" fmla="*/ 4776273 w 9144000"/>
              <a:gd name="connsiteY8" fmla="*/ 2745325 h 3495705"/>
              <a:gd name="connsiteX9" fmla="*/ 424558 w 9144000"/>
              <a:gd name="connsiteY9" fmla="*/ 2741665 h 3495705"/>
              <a:gd name="connsiteX10" fmla="*/ 428218 w 9144000"/>
              <a:gd name="connsiteY10" fmla="*/ 3495633 h 3495705"/>
              <a:gd name="connsiteX11" fmla="*/ 0 w 9144000"/>
              <a:gd name="connsiteY11" fmla="*/ 3495705 h 3495705"/>
              <a:gd name="connsiteX12" fmla="*/ 0 w 9144000"/>
              <a:gd name="connsiteY12" fmla="*/ 22255 h 3495705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189273 w 9144000"/>
              <a:gd name="connsiteY4" fmla="*/ 7450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07416 w 9144000"/>
              <a:gd name="connsiteY4" fmla="*/ 7983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189273 w 9144000"/>
              <a:gd name="connsiteY4" fmla="*/ 80554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144000" h="3473450">
                <a:moveTo>
                  <a:pt x="0" y="0"/>
                </a:moveTo>
                <a:lnTo>
                  <a:pt x="460678" y="2505"/>
                </a:lnTo>
                <a:cubicBezTo>
                  <a:pt x="467258" y="181367"/>
                  <a:pt x="460712" y="888442"/>
                  <a:pt x="463631" y="1023384"/>
                </a:cubicBezTo>
                <a:lnTo>
                  <a:pt x="1217523" y="1024449"/>
                </a:lnTo>
                <a:cubicBezTo>
                  <a:pt x="1217622" y="1021952"/>
                  <a:pt x="1212357" y="439565"/>
                  <a:pt x="1213464" y="1935"/>
                </a:cubicBezTo>
                <a:lnTo>
                  <a:pt x="9144000" y="0"/>
                </a:lnTo>
                <a:lnTo>
                  <a:pt x="9144000" y="3473450"/>
                </a:lnTo>
                <a:lnTo>
                  <a:pt x="4776273" y="3473378"/>
                </a:lnTo>
                <a:lnTo>
                  <a:pt x="4776273" y="2723070"/>
                </a:lnTo>
                <a:lnTo>
                  <a:pt x="424558" y="2719410"/>
                </a:lnTo>
                <a:lnTo>
                  <a:pt x="428218" y="3473378"/>
                </a:lnTo>
                <a:lnTo>
                  <a:pt x="0" y="3473450"/>
                </a:lnTo>
                <a:lnTo>
                  <a:pt x="0" y="0"/>
                </a:lnTo>
                <a:close/>
              </a:path>
            </a:pathLst>
          </a:custGeom>
          <a:solidFill>
            <a:srgbClr val="EEEFEE"/>
          </a:solidFill>
        </p:spPr>
        <p:txBody>
          <a:bodyPr anchor="ctr"/>
          <a:lstStyle>
            <a:lvl1pPr marL="0" indent="0" algn="ctr">
              <a:buNone/>
              <a:defRPr>
                <a:latin typeface="Helvetica" pitchFamily="34" charset="0"/>
              </a:defRPr>
            </a:lvl1pPr>
          </a:lstStyle>
          <a:p>
            <a:endParaRPr lang="fi-FI"/>
          </a:p>
        </p:txBody>
      </p:sp>
      <p:sp>
        <p:nvSpPr>
          <p:cNvPr id="13" name="Suorakulmio 12"/>
          <p:cNvSpPr/>
          <p:nvPr/>
        </p:nvSpPr>
        <p:spPr>
          <a:xfrm>
            <a:off x="0" y="6540486"/>
            <a:ext cx="9144000" cy="32365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1" name="Suorakulmio 10"/>
          <p:cNvSpPr/>
          <p:nvPr/>
        </p:nvSpPr>
        <p:spPr>
          <a:xfrm>
            <a:off x="425824" y="2719294"/>
            <a:ext cx="4347882" cy="2099235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21764" y="3227296"/>
            <a:ext cx="3541059" cy="1763058"/>
          </a:xfrm>
        </p:spPr>
        <p:txBody>
          <a:bodyPr anchor="t">
            <a:normAutofit/>
          </a:bodyPr>
          <a:lstStyle>
            <a:lvl1pPr algn="l">
              <a:defRPr sz="3600" b="1" cap="none"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21764" y="5162831"/>
            <a:ext cx="3541059" cy="1142345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2"/>
                </a:solidFill>
                <a:latin typeface="Helvetica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Sisällön paikkamerkki 2"/>
          <p:cNvSpPr>
            <a:spLocks noGrp="1"/>
          </p:cNvSpPr>
          <p:nvPr>
            <p:ph sz="half" idx="11"/>
          </p:nvPr>
        </p:nvSpPr>
        <p:spPr>
          <a:xfrm>
            <a:off x="4908176" y="3937000"/>
            <a:ext cx="3904130" cy="2368176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Helvetica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cxnSp>
        <p:nvCxnSpPr>
          <p:cNvPr id="16" name="Suora yhdysviiva 15"/>
          <p:cNvCxnSpPr/>
          <p:nvPr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uora yhdysviiva 16"/>
          <p:cNvCxnSpPr/>
          <p:nvPr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18.3.2020</a:t>
            </a:fld>
            <a:endParaRPr lang="fi-FI" dirty="0"/>
          </a:p>
        </p:txBody>
      </p:sp>
      <p:sp>
        <p:nvSpPr>
          <p:cNvPr id="23" name="Alatunnisteen paikkamerkki 4">
            <a:extLst>
              <a:ext uri="{FF2B5EF4-FFF2-40B4-BE49-F238E27FC236}">
                <a16:creationId xmlns:a16="http://schemas.microsoft.com/office/drawing/2014/main" id="{1822C46F-7904-4C4F-8517-DEF949D990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45152" y="6592625"/>
            <a:ext cx="2846413" cy="180989"/>
          </a:xfrm>
          <a:prstGeom prst="rect">
            <a:avLst/>
          </a:prstGeom>
        </p:spPr>
        <p:txBody>
          <a:bodyPr/>
          <a:lstStyle>
            <a:lvl1pPr algn="r">
              <a:defRPr sz="900" b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fi-FI" b="1" dirty="0"/>
              <a:t>KOKKOLAN YLOPISTOKESKUS CHYDENIUS</a:t>
            </a:r>
          </a:p>
        </p:txBody>
      </p:sp>
    </p:spTree>
    <p:extLst>
      <p:ext uri="{BB962C8B-B14F-4D97-AF65-F5344CB8AC3E}">
        <p14:creationId xmlns:p14="http://schemas.microsoft.com/office/powerpoint/2010/main" val="37976921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C970295B-1194-4DE4-8A47-B5C511BCA8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  <p:sp>
        <p:nvSpPr>
          <p:cNvPr id="7" name="Suorakulmio 6"/>
          <p:cNvSpPr/>
          <p:nvPr/>
        </p:nvSpPr>
        <p:spPr>
          <a:xfrm>
            <a:off x="0" y="3877234"/>
            <a:ext cx="9144000" cy="2980766"/>
          </a:xfrm>
          <a:prstGeom prst="rect">
            <a:avLst/>
          </a:prstGeom>
          <a:solidFill>
            <a:srgbClr val="F1563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085663"/>
            <a:ext cx="7772400" cy="1043773"/>
          </a:xfrm>
        </p:spPr>
        <p:txBody>
          <a:bodyPr anchor="t">
            <a:normAutofit/>
          </a:bodyPr>
          <a:lstStyle>
            <a:lvl1pPr algn="l">
              <a:defRPr sz="3600" b="1" cap="none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8" name="Suorakulmio 7"/>
          <p:cNvSpPr/>
          <p:nvPr/>
        </p:nvSpPr>
        <p:spPr>
          <a:xfrm>
            <a:off x="0" y="3764582"/>
            <a:ext cx="9144000" cy="112651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Helvetica" pitchFamily="34" charset="0"/>
            </a:endParaRPr>
          </a:p>
        </p:txBody>
      </p:sp>
      <p:sp>
        <p:nvSpPr>
          <p:cNvPr id="11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2" name="Suora yhdysviiva 11"/>
          <p:cNvCxnSpPr/>
          <p:nvPr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kstin paikkamerkki 2"/>
          <p:cNvSpPr>
            <a:spLocks noGrp="1"/>
          </p:cNvSpPr>
          <p:nvPr>
            <p:ph idx="10" hasCustomPrompt="1"/>
          </p:nvPr>
        </p:nvSpPr>
        <p:spPr>
          <a:xfrm>
            <a:off x="722312" y="5314392"/>
            <a:ext cx="7842663" cy="1177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buClr>
                <a:schemeClr val="bg1"/>
              </a:buClr>
              <a:defRPr sz="2000" b="1">
                <a:solidFill>
                  <a:schemeClr val="bg1"/>
                </a:solidFill>
                <a:latin typeface="Helvetica" pitchFamily="34" charset="0"/>
              </a:defRPr>
            </a:lvl1pPr>
            <a:lvl2pPr>
              <a:defRPr sz="18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400" b="1">
                <a:solidFill>
                  <a:schemeClr val="bg1"/>
                </a:solidFill>
              </a:defRPr>
            </a:lvl4pPr>
            <a:lvl5pPr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9" name="Suorakulmio 18"/>
          <p:cNvSpPr/>
          <p:nvPr/>
        </p:nvSpPr>
        <p:spPr>
          <a:xfrm>
            <a:off x="457201" y="0"/>
            <a:ext cx="763388" cy="102809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Helvetica" pitchFamily="34" charset="0"/>
            </a:endParaRPr>
          </a:p>
        </p:txBody>
      </p:sp>
      <p:sp>
        <p:nvSpPr>
          <p:cNvPr id="15" name="Päivämäärän paikkamerkki 3"/>
          <p:cNvSpPr>
            <a:spLocks noGrp="1"/>
          </p:cNvSpPr>
          <p:nvPr>
            <p:ph type="dt" sz="half" idx="11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18.3.2020</a:t>
            </a:fld>
            <a:endParaRPr lang="fi-FI" dirty="0"/>
          </a:p>
        </p:txBody>
      </p:sp>
      <p:pic>
        <p:nvPicPr>
          <p:cNvPr id="21" name="Kuva 20">
            <a:extLst>
              <a:ext uri="{FF2B5EF4-FFF2-40B4-BE49-F238E27FC236}">
                <a16:creationId xmlns:a16="http://schemas.microsoft.com/office/drawing/2014/main" id="{45A5281E-AEAF-4383-A283-92D101C297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801" r="23149" b="44000"/>
          <a:stretch/>
        </p:blipFill>
        <p:spPr>
          <a:xfrm>
            <a:off x="532474" y="234088"/>
            <a:ext cx="612841" cy="598914"/>
          </a:xfrm>
          <a:prstGeom prst="rect">
            <a:avLst/>
          </a:prstGeom>
        </p:spPr>
      </p:pic>
      <p:sp>
        <p:nvSpPr>
          <p:cNvPr id="22" name="Alatunnisteen paikkamerkki 4">
            <a:extLst>
              <a:ext uri="{FF2B5EF4-FFF2-40B4-BE49-F238E27FC236}">
                <a16:creationId xmlns:a16="http://schemas.microsoft.com/office/drawing/2014/main" id="{DA839DB4-4B74-46B9-82A5-7FE5801D30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45152" y="6592625"/>
            <a:ext cx="2846413" cy="180989"/>
          </a:xfrm>
          <a:prstGeom prst="rect">
            <a:avLst/>
          </a:prstGeom>
        </p:spPr>
        <p:txBody>
          <a:bodyPr/>
          <a:lstStyle>
            <a:lvl1pPr algn="r">
              <a:defRPr sz="900" b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fi-FI" b="1" dirty="0"/>
              <a:t>KOKKOLAN YLOPISTOKESKUS CHYDENIUS</a:t>
            </a:r>
          </a:p>
        </p:txBody>
      </p:sp>
    </p:spTree>
    <p:extLst>
      <p:ext uri="{BB962C8B-B14F-4D97-AF65-F5344CB8AC3E}">
        <p14:creationId xmlns:p14="http://schemas.microsoft.com/office/powerpoint/2010/main" val="14913664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DSC_0180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4000" cy="3764582"/>
          </a:xfrm>
          <a:prstGeom prst="rect">
            <a:avLst/>
          </a:prstGeom>
        </p:spPr>
      </p:pic>
      <p:sp>
        <p:nvSpPr>
          <p:cNvPr id="7" name="Suorakulmio 6"/>
          <p:cNvSpPr/>
          <p:nvPr/>
        </p:nvSpPr>
        <p:spPr>
          <a:xfrm>
            <a:off x="0" y="3877234"/>
            <a:ext cx="9144000" cy="2980766"/>
          </a:xfrm>
          <a:prstGeom prst="rect">
            <a:avLst/>
          </a:prstGeom>
          <a:solidFill>
            <a:srgbClr val="0029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Helvetica" pitchFamily="34" charset="0"/>
            </a:endParaRPr>
          </a:p>
        </p:txBody>
      </p:sp>
      <p:sp>
        <p:nvSpPr>
          <p:cNvPr id="8" name="Suorakulmio 7"/>
          <p:cNvSpPr/>
          <p:nvPr/>
        </p:nvSpPr>
        <p:spPr>
          <a:xfrm>
            <a:off x="0" y="3764582"/>
            <a:ext cx="9144000" cy="112651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Helvetica" pitchFamily="34" charset="0"/>
            </a:endParaRPr>
          </a:p>
        </p:txBody>
      </p:sp>
      <p:sp>
        <p:nvSpPr>
          <p:cNvPr id="11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2" name="Suora yhdysviiva 11"/>
          <p:cNvCxnSpPr/>
          <p:nvPr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Otsikko 1"/>
          <p:cNvSpPr>
            <a:spLocks noGrp="1"/>
          </p:cNvSpPr>
          <p:nvPr>
            <p:ph type="title"/>
          </p:nvPr>
        </p:nvSpPr>
        <p:spPr>
          <a:xfrm>
            <a:off x="722313" y="4085663"/>
            <a:ext cx="7772400" cy="1043773"/>
          </a:xfrm>
        </p:spPr>
        <p:txBody>
          <a:bodyPr anchor="t">
            <a:normAutofit/>
          </a:bodyPr>
          <a:lstStyle>
            <a:lvl1pPr algn="l">
              <a:defRPr sz="3600" b="1" cap="none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19" name="Tekstin paikkamerkki 2"/>
          <p:cNvSpPr>
            <a:spLocks noGrp="1"/>
          </p:cNvSpPr>
          <p:nvPr>
            <p:ph idx="10" hasCustomPrompt="1"/>
          </p:nvPr>
        </p:nvSpPr>
        <p:spPr>
          <a:xfrm>
            <a:off x="722312" y="5314392"/>
            <a:ext cx="7842663" cy="1177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>
              <a:buClr>
                <a:schemeClr val="bg1"/>
              </a:buClr>
              <a:buFont typeface="Arial"/>
              <a:buChar char="•"/>
              <a:defRPr sz="2000" b="1">
                <a:solidFill>
                  <a:schemeClr val="bg1"/>
                </a:solidFill>
                <a:latin typeface="Helvetica" pitchFamily="34" charset="0"/>
              </a:defRPr>
            </a:lvl1pPr>
            <a:lvl2pPr>
              <a:defRPr sz="18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400" b="1">
                <a:solidFill>
                  <a:schemeClr val="bg1"/>
                </a:solidFill>
              </a:defRPr>
            </a:lvl4pPr>
            <a:lvl5pPr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5" name="Päivämäärän paikkamerkki 3"/>
          <p:cNvSpPr>
            <a:spLocks noGrp="1"/>
          </p:cNvSpPr>
          <p:nvPr>
            <p:ph type="dt" sz="half" idx="11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18.3.2020</a:t>
            </a:fld>
            <a:endParaRPr lang="fi-FI" dirty="0"/>
          </a:p>
        </p:txBody>
      </p:sp>
      <p:grpSp>
        <p:nvGrpSpPr>
          <p:cNvPr id="21" name="Ryhmä 20">
            <a:extLst>
              <a:ext uri="{FF2B5EF4-FFF2-40B4-BE49-F238E27FC236}">
                <a16:creationId xmlns:a16="http://schemas.microsoft.com/office/drawing/2014/main" id="{41854BEF-34B0-4300-8808-6CB10D7DDBB7}"/>
              </a:ext>
            </a:extLst>
          </p:cNvPr>
          <p:cNvGrpSpPr/>
          <p:nvPr/>
        </p:nvGrpSpPr>
        <p:grpSpPr>
          <a:xfrm>
            <a:off x="454590" y="0"/>
            <a:ext cx="763388" cy="1028096"/>
            <a:chOff x="7923412" y="0"/>
            <a:chExt cx="763388" cy="1028096"/>
          </a:xfrm>
        </p:grpSpPr>
        <p:sp>
          <p:nvSpPr>
            <p:cNvPr id="22" name="Suorakulmio 21">
              <a:extLst>
                <a:ext uri="{FF2B5EF4-FFF2-40B4-BE49-F238E27FC236}">
                  <a16:creationId xmlns:a16="http://schemas.microsoft.com/office/drawing/2014/main" id="{59BC54F6-AE19-4E87-B2EF-D46D03B0C9C1}"/>
                </a:ext>
              </a:extLst>
            </p:cNvPr>
            <p:cNvSpPr/>
            <p:nvPr/>
          </p:nvSpPr>
          <p:spPr>
            <a:xfrm>
              <a:off x="7923412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pic>
          <p:nvPicPr>
            <p:cNvPr id="23" name="Kuva 22">
              <a:extLst>
                <a:ext uri="{FF2B5EF4-FFF2-40B4-BE49-F238E27FC236}">
                  <a16:creationId xmlns:a16="http://schemas.microsoft.com/office/drawing/2014/main" id="{493351D6-37C7-4BE2-AA6C-4190377E00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5801" r="23149" b="44000"/>
            <a:stretch/>
          </p:blipFill>
          <p:spPr>
            <a:xfrm>
              <a:off x="7998685" y="214591"/>
              <a:ext cx="612841" cy="598914"/>
            </a:xfrm>
            <a:prstGeom prst="rect">
              <a:avLst/>
            </a:prstGeom>
          </p:spPr>
        </p:pic>
      </p:grpSp>
      <p:sp>
        <p:nvSpPr>
          <p:cNvPr id="24" name="Alatunnisteen paikkamerkki 4">
            <a:extLst>
              <a:ext uri="{FF2B5EF4-FFF2-40B4-BE49-F238E27FC236}">
                <a16:creationId xmlns:a16="http://schemas.microsoft.com/office/drawing/2014/main" id="{AF9E3E92-A9A3-47C2-8887-B10AA14CB4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45152" y="6592625"/>
            <a:ext cx="2846413" cy="180989"/>
          </a:xfrm>
          <a:prstGeom prst="rect">
            <a:avLst/>
          </a:prstGeom>
        </p:spPr>
        <p:txBody>
          <a:bodyPr/>
          <a:lstStyle>
            <a:lvl1pPr algn="r">
              <a:defRPr sz="900" b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fi-FI" b="1" dirty="0"/>
              <a:t>KOKKOLAN YLOPISTOKESKUS CHYDENIUS</a:t>
            </a:r>
          </a:p>
        </p:txBody>
      </p:sp>
    </p:spTree>
    <p:extLst>
      <p:ext uri="{BB962C8B-B14F-4D97-AF65-F5344CB8AC3E}">
        <p14:creationId xmlns:p14="http://schemas.microsoft.com/office/powerpoint/2010/main" val="13710501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orakulmio 9"/>
          <p:cNvSpPr/>
          <p:nvPr/>
        </p:nvSpPr>
        <p:spPr>
          <a:xfrm>
            <a:off x="0" y="6540486"/>
            <a:ext cx="9144000" cy="323650"/>
          </a:xfrm>
          <a:prstGeom prst="rect">
            <a:avLst/>
          </a:prstGeom>
          <a:solidFill>
            <a:srgbClr val="C29A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4" name="Suora yhdysviiva 13"/>
          <p:cNvCxnSpPr/>
          <p:nvPr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uora yhdysviiva 14"/>
          <p:cNvCxnSpPr/>
          <p:nvPr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tsikon paikkamerkki 1"/>
          <p:cNvSpPr>
            <a:spLocks noGrp="1"/>
          </p:cNvSpPr>
          <p:nvPr>
            <p:ph type="title"/>
          </p:nvPr>
        </p:nvSpPr>
        <p:spPr>
          <a:xfrm>
            <a:off x="1294790" y="637578"/>
            <a:ext cx="6530829" cy="101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13" name="Tekstin paikkamerkki 2"/>
          <p:cNvSpPr>
            <a:spLocks noGrp="1"/>
          </p:cNvSpPr>
          <p:nvPr>
            <p:ph idx="1"/>
          </p:nvPr>
        </p:nvSpPr>
        <p:spPr>
          <a:xfrm>
            <a:off x="457200" y="1844699"/>
            <a:ext cx="8229600" cy="4557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latin typeface="Helvetica" pitchFamily="34" charset="0"/>
              </a:defRPr>
            </a:lvl1pPr>
            <a:lvl2pPr>
              <a:defRPr>
                <a:latin typeface="Helvetica" pitchFamily="34" charset="0"/>
              </a:defRPr>
            </a:lvl2pPr>
            <a:lvl3pPr>
              <a:defRPr>
                <a:latin typeface="Helvetica" pitchFamily="34" charset="0"/>
              </a:defRPr>
            </a:lvl3pPr>
            <a:lvl4pPr>
              <a:defRPr>
                <a:latin typeface="Helvetica" pitchFamily="34" charset="0"/>
              </a:defRPr>
            </a:lvl4pPr>
            <a:lvl5pPr>
              <a:defRPr>
                <a:latin typeface="Helvetica" pitchFamily="34" charset="0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2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18.3.2020</a:t>
            </a:fld>
            <a:endParaRPr lang="fi-FI" dirty="0"/>
          </a:p>
        </p:txBody>
      </p:sp>
      <p:sp>
        <p:nvSpPr>
          <p:cNvPr id="16" name="Alatunnisteen paikkamerkki 4">
            <a:extLst>
              <a:ext uri="{FF2B5EF4-FFF2-40B4-BE49-F238E27FC236}">
                <a16:creationId xmlns:a16="http://schemas.microsoft.com/office/drawing/2014/main" id="{6E4ADBC5-B58D-427D-9B20-953E50059C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45152" y="6592625"/>
            <a:ext cx="2846413" cy="180989"/>
          </a:xfrm>
          <a:prstGeom prst="rect">
            <a:avLst/>
          </a:prstGeom>
        </p:spPr>
        <p:txBody>
          <a:bodyPr/>
          <a:lstStyle>
            <a:lvl1pPr algn="r">
              <a:defRPr sz="900" b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fi-FI" b="1" dirty="0"/>
              <a:t>KOKKOLAN YLOPISTOKESKUS CHYDENIUS</a:t>
            </a:r>
          </a:p>
        </p:txBody>
      </p:sp>
    </p:spTree>
    <p:extLst>
      <p:ext uri="{BB962C8B-B14F-4D97-AF65-F5344CB8AC3E}">
        <p14:creationId xmlns:p14="http://schemas.microsoft.com/office/powerpoint/2010/main" val="39843998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orakulmio 10"/>
          <p:cNvSpPr/>
          <p:nvPr/>
        </p:nvSpPr>
        <p:spPr>
          <a:xfrm>
            <a:off x="0" y="6540486"/>
            <a:ext cx="9144000" cy="323650"/>
          </a:xfrm>
          <a:prstGeom prst="rect">
            <a:avLst/>
          </a:prstGeom>
          <a:solidFill>
            <a:srgbClr val="C29A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844698"/>
            <a:ext cx="4038600" cy="4557157"/>
          </a:xfrm>
        </p:spPr>
        <p:txBody>
          <a:bodyPr/>
          <a:lstStyle>
            <a:lvl1pPr>
              <a:defRPr sz="2800">
                <a:latin typeface="Helvetica" pitchFamily="34" charset="0"/>
              </a:defRPr>
            </a:lvl1pPr>
            <a:lvl2pPr>
              <a:defRPr sz="2400">
                <a:latin typeface="Helvetica" pitchFamily="34" charset="0"/>
              </a:defRPr>
            </a:lvl2pPr>
            <a:lvl3pPr>
              <a:defRPr sz="2000">
                <a:latin typeface="Helvetica" pitchFamily="34" charset="0"/>
              </a:defRPr>
            </a:lvl3pPr>
            <a:lvl4pPr>
              <a:defRPr sz="1800">
                <a:latin typeface="Helvetica" pitchFamily="34" charset="0"/>
              </a:defRPr>
            </a:lvl4pPr>
            <a:lvl5pPr>
              <a:defRPr sz="1800">
                <a:latin typeface="Helvetica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844698"/>
            <a:ext cx="4038600" cy="4557157"/>
          </a:xfrm>
        </p:spPr>
        <p:txBody>
          <a:bodyPr/>
          <a:lstStyle>
            <a:lvl1pPr>
              <a:defRPr sz="2800">
                <a:latin typeface="Helvetica" pitchFamily="34" charset="0"/>
              </a:defRPr>
            </a:lvl1pPr>
            <a:lvl2pPr>
              <a:defRPr sz="2400">
                <a:latin typeface="Helvetica" pitchFamily="34" charset="0"/>
              </a:defRPr>
            </a:lvl2pPr>
            <a:lvl3pPr>
              <a:defRPr sz="2000">
                <a:latin typeface="Helvetica" pitchFamily="34" charset="0"/>
              </a:defRPr>
            </a:lvl3pPr>
            <a:lvl4pPr>
              <a:defRPr sz="1800">
                <a:latin typeface="Helvetica" pitchFamily="34" charset="0"/>
              </a:defRPr>
            </a:lvl4pPr>
            <a:lvl5pPr>
              <a:defRPr sz="1800">
                <a:latin typeface="Helvetica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2" name="Suora yhdysviiva 11"/>
          <p:cNvCxnSpPr/>
          <p:nvPr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18.3.2020</a:t>
            </a:fld>
            <a:endParaRPr lang="fi-FI" dirty="0"/>
          </a:p>
        </p:txBody>
      </p:sp>
      <p:sp>
        <p:nvSpPr>
          <p:cNvPr id="15" name="Alatunnisteen paikkamerkki 4">
            <a:extLst>
              <a:ext uri="{FF2B5EF4-FFF2-40B4-BE49-F238E27FC236}">
                <a16:creationId xmlns:a16="http://schemas.microsoft.com/office/drawing/2014/main" id="{8ACE7F99-5377-4166-ABCB-83E6D261BD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45152" y="6592625"/>
            <a:ext cx="2846413" cy="180989"/>
          </a:xfrm>
          <a:prstGeom prst="rect">
            <a:avLst/>
          </a:prstGeom>
        </p:spPr>
        <p:txBody>
          <a:bodyPr/>
          <a:lstStyle>
            <a:lvl1pPr algn="r">
              <a:defRPr sz="900" b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fi-FI" b="1" dirty="0"/>
              <a:t>KOKKOLAN YLOPISTOKESKUS CHYDENIUS</a:t>
            </a:r>
          </a:p>
        </p:txBody>
      </p:sp>
    </p:spTree>
    <p:extLst>
      <p:ext uri="{BB962C8B-B14F-4D97-AF65-F5344CB8AC3E}">
        <p14:creationId xmlns:p14="http://schemas.microsoft.com/office/powerpoint/2010/main" val="9215630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orakulmio 12"/>
          <p:cNvSpPr/>
          <p:nvPr/>
        </p:nvSpPr>
        <p:spPr>
          <a:xfrm>
            <a:off x="0" y="6540486"/>
            <a:ext cx="9144000" cy="323650"/>
          </a:xfrm>
          <a:prstGeom prst="rect">
            <a:avLst/>
          </a:prstGeom>
          <a:solidFill>
            <a:srgbClr val="C29A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844698"/>
            <a:ext cx="4040188" cy="852391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Helvetica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697089"/>
            <a:ext cx="4040188" cy="3704765"/>
          </a:xfrm>
        </p:spPr>
        <p:txBody>
          <a:bodyPr>
            <a:normAutofit/>
          </a:bodyPr>
          <a:lstStyle>
            <a:lvl1pPr>
              <a:defRPr sz="2000">
                <a:latin typeface="Helvetica" pitchFamily="34" charset="0"/>
              </a:defRPr>
            </a:lvl1pPr>
            <a:lvl2pPr>
              <a:defRPr sz="1800">
                <a:latin typeface="Helvetica" pitchFamily="34" charset="0"/>
              </a:defRPr>
            </a:lvl2pPr>
            <a:lvl3pPr>
              <a:defRPr sz="1600">
                <a:latin typeface="Helvetica" pitchFamily="34" charset="0"/>
              </a:defRPr>
            </a:lvl3pPr>
            <a:lvl4pPr>
              <a:defRPr sz="1400">
                <a:latin typeface="Helvetica" pitchFamily="34" charset="0"/>
              </a:defRPr>
            </a:lvl4pPr>
            <a:lvl5pPr>
              <a:defRPr sz="1400">
                <a:latin typeface="Helvetica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844698"/>
            <a:ext cx="4041775" cy="852391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Helvetica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2697089"/>
            <a:ext cx="4041775" cy="3704765"/>
          </a:xfrm>
        </p:spPr>
        <p:txBody>
          <a:bodyPr>
            <a:normAutofit/>
          </a:bodyPr>
          <a:lstStyle>
            <a:lvl1pPr>
              <a:defRPr sz="2000">
                <a:latin typeface="Helvetica" pitchFamily="34" charset="0"/>
              </a:defRPr>
            </a:lvl1pPr>
            <a:lvl2pPr>
              <a:defRPr sz="1800">
                <a:latin typeface="Helvetica" pitchFamily="34" charset="0"/>
              </a:defRPr>
            </a:lvl2pPr>
            <a:lvl3pPr>
              <a:defRPr sz="1600">
                <a:latin typeface="Helvetica" pitchFamily="34" charset="0"/>
              </a:defRPr>
            </a:lvl3pPr>
            <a:lvl4pPr>
              <a:defRPr sz="1400">
                <a:latin typeface="Helvetica" pitchFamily="34" charset="0"/>
              </a:defRPr>
            </a:lvl4pPr>
            <a:lvl5pPr>
              <a:defRPr sz="1400">
                <a:latin typeface="Helvetica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2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4" name="Suora yhdysviiva 13"/>
          <p:cNvCxnSpPr/>
          <p:nvPr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uora yhdysviiva 14"/>
          <p:cNvCxnSpPr/>
          <p:nvPr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18.3.2020</a:t>
            </a:fld>
            <a:endParaRPr lang="fi-FI" dirty="0"/>
          </a:p>
        </p:txBody>
      </p:sp>
      <p:sp>
        <p:nvSpPr>
          <p:cNvPr id="17" name="Alatunnisteen paikkamerkki 4">
            <a:extLst>
              <a:ext uri="{FF2B5EF4-FFF2-40B4-BE49-F238E27FC236}">
                <a16:creationId xmlns:a16="http://schemas.microsoft.com/office/drawing/2014/main" id="{CB438D5C-08E6-4758-A3B7-2CB8B021830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645152" y="6592625"/>
            <a:ext cx="2846413" cy="180989"/>
          </a:xfrm>
          <a:prstGeom prst="rect">
            <a:avLst/>
          </a:prstGeom>
        </p:spPr>
        <p:txBody>
          <a:bodyPr/>
          <a:lstStyle>
            <a:lvl1pPr algn="r">
              <a:defRPr sz="900" b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fi-FI" b="1" dirty="0"/>
              <a:t>KOKKOLAN YLOPISTOKESKUS CHYDENIUS</a:t>
            </a:r>
          </a:p>
        </p:txBody>
      </p:sp>
    </p:spTree>
    <p:extLst>
      <p:ext uri="{BB962C8B-B14F-4D97-AF65-F5344CB8AC3E}">
        <p14:creationId xmlns:p14="http://schemas.microsoft.com/office/powerpoint/2010/main" val="7797521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orakulmio 8"/>
          <p:cNvSpPr/>
          <p:nvPr/>
        </p:nvSpPr>
        <p:spPr>
          <a:xfrm>
            <a:off x="0" y="6540486"/>
            <a:ext cx="9144000" cy="323650"/>
          </a:xfrm>
          <a:prstGeom prst="rect">
            <a:avLst/>
          </a:prstGeom>
          <a:solidFill>
            <a:srgbClr val="C29A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8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0" name="Suora yhdysviiva 9"/>
          <p:cNvCxnSpPr/>
          <p:nvPr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uora yhdysviiva 10"/>
          <p:cNvCxnSpPr/>
          <p:nvPr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18.3.2020</a:t>
            </a:fld>
            <a:endParaRPr lang="fi-FI" dirty="0"/>
          </a:p>
        </p:txBody>
      </p:sp>
      <p:sp>
        <p:nvSpPr>
          <p:cNvPr id="13" name="Alatunnisteen paikkamerkki 4">
            <a:extLst>
              <a:ext uri="{FF2B5EF4-FFF2-40B4-BE49-F238E27FC236}">
                <a16:creationId xmlns:a16="http://schemas.microsoft.com/office/drawing/2014/main" id="{FEDFCE4B-F174-44EA-B8D9-905AD7C3A0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45152" y="6592625"/>
            <a:ext cx="2846413" cy="180989"/>
          </a:xfrm>
          <a:prstGeom prst="rect">
            <a:avLst/>
          </a:prstGeom>
        </p:spPr>
        <p:txBody>
          <a:bodyPr/>
          <a:lstStyle>
            <a:lvl1pPr algn="r">
              <a:defRPr sz="900" b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fi-FI" b="1" dirty="0"/>
              <a:t>KOKKOLAN YLOPISTOKESKUS CHYDENIUS</a:t>
            </a:r>
          </a:p>
        </p:txBody>
      </p:sp>
    </p:spTree>
    <p:extLst>
      <p:ext uri="{BB962C8B-B14F-4D97-AF65-F5344CB8AC3E}">
        <p14:creationId xmlns:p14="http://schemas.microsoft.com/office/powerpoint/2010/main" val="1224469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äliotsikkodi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_DSC7698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540486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57200" y="2829275"/>
            <a:ext cx="5444766" cy="1906777"/>
          </a:xfrm>
          <a:effectLst>
            <a:outerShdw blurRad="76200" dist="38100" dir="2700000" algn="tl" rotWithShape="0">
              <a:schemeClr val="tx1">
                <a:alpha val="73000"/>
              </a:schemeClr>
            </a:outerShdw>
          </a:effectLst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457200" y="4846392"/>
            <a:ext cx="5444766" cy="1106530"/>
          </a:xfrm>
          <a:effectLst>
            <a:outerShdw blurRad="76200" dist="38100" dir="2700000" algn="tl" rotWithShape="0">
              <a:schemeClr val="tx1">
                <a:alpha val="73000"/>
              </a:schemeClr>
            </a:outerShdw>
          </a:effectLst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rgbClr val="FFFFFF"/>
                </a:solidFill>
                <a:latin typeface="Helvetic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fi-FI" dirty="0"/>
          </a:p>
        </p:txBody>
      </p:sp>
      <p:sp>
        <p:nvSpPr>
          <p:cNvPr id="14" name="Suorakulmio 13"/>
          <p:cNvSpPr/>
          <p:nvPr/>
        </p:nvSpPr>
        <p:spPr>
          <a:xfrm>
            <a:off x="0" y="6540486"/>
            <a:ext cx="9144000" cy="323650"/>
          </a:xfrm>
          <a:prstGeom prst="rect">
            <a:avLst/>
          </a:prstGeom>
          <a:solidFill>
            <a:srgbClr val="C29A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7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820718" y="6592625"/>
            <a:ext cx="2670848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/>
              <a:t>KOKKOLAN YLOPISTOKESKUS CHYDENIUS</a:t>
            </a:r>
          </a:p>
        </p:txBody>
      </p:sp>
      <p:sp>
        <p:nvSpPr>
          <p:cNvPr id="18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9" name="Suora yhdysviiva 18"/>
          <p:cNvCxnSpPr/>
          <p:nvPr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uora yhdysviiva 19"/>
          <p:cNvCxnSpPr/>
          <p:nvPr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Suorakulmio 22"/>
          <p:cNvSpPr/>
          <p:nvPr/>
        </p:nvSpPr>
        <p:spPr>
          <a:xfrm>
            <a:off x="457201" y="0"/>
            <a:ext cx="763388" cy="102809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Helvetica" pitchFamily="34" charset="0"/>
            </a:endParaRPr>
          </a:p>
        </p:txBody>
      </p:sp>
      <p:sp>
        <p:nvSpPr>
          <p:cNvPr id="21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18.3.2020</a:t>
            </a:fld>
            <a:endParaRPr lang="fi-FI" dirty="0"/>
          </a:p>
        </p:txBody>
      </p:sp>
      <p:pic>
        <p:nvPicPr>
          <p:cNvPr id="16" name="Kuva 15">
            <a:extLst>
              <a:ext uri="{FF2B5EF4-FFF2-40B4-BE49-F238E27FC236}">
                <a16:creationId xmlns:a16="http://schemas.microsoft.com/office/drawing/2014/main" id="{E5ABF251-4370-4806-8951-D6397AFEB3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801" r="23149" b="44000"/>
          <a:stretch/>
        </p:blipFill>
        <p:spPr>
          <a:xfrm>
            <a:off x="532474" y="234088"/>
            <a:ext cx="612841" cy="598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9754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orakulmio 7"/>
          <p:cNvSpPr/>
          <p:nvPr/>
        </p:nvSpPr>
        <p:spPr>
          <a:xfrm>
            <a:off x="0" y="6540486"/>
            <a:ext cx="9144000" cy="323650"/>
          </a:xfrm>
          <a:prstGeom prst="rect">
            <a:avLst/>
          </a:prstGeom>
          <a:solidFill>
            <a:srgbClr val="C29A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9" name="Suora yhdysviiva 8"/>
          <p:cNvCxnSpPr/>
          <p:nvPr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uora yhdysviiva 9"/>
          <p:cNvCxnSpPr/>
          <p:nvPr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18.3.2020</a:t>
            </a:fld>
            <a:endParaRPr lang="fi-FI" dirty="0"/>
          </a:p>
        </p:txBody>
      </p:sp>
      <p:sp>
        <p:nvSpPr>
          <p:cNvPr id="12" name="Alatunnisteen paikkamerkki 4">
            <a:extLst>
              <a:ext uri="{FF2B5EF4-FFF2-40B4-BE49-F238E27FC236}">
                <a16:creationId xmlns:a16="http://schemas.microsoft.com/office/drawing/2014/main" id="{CBDEBA42-5E75-4242-AC9E-892BC0C97B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45152" y="6592625"/>
            <a:ext cx="2846413" cy="180989"/>
          </a:xfrm>
          <a:prstGeom prst="rect">
            <a:avLst/>
          </a:prstGeom>
        </p:spPr>
        <p:txBody>
          <a:bodyPr/>
          <a:lstStyle>
            <a:lvl1pPr algn="r">
              <a:defRPr sz="900" b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fi-FI" b="1" dirty="0"/>
              <a:t>KOKKOLAN YLOPISTOKESKUS CHYDENIUS</a:t>
            </a:r>
          </a:p>
        </p:txBody>
      </p:sp>
    </p:spTree>
    <p:extLst>
      <p:ext uri="{BB962C8B-B14F-4D97-AF65-F5344CB8AC3E}">
        <p14:creationId xmlns:p14="http://schemas.microsoft.com/office/powerpoint/2010/main" val="8139717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orakulmio 10"/>
          <p:cNvSpPr/>
          <p:nvPr/>
        </p:nvSpPr>
        <p:spPr>
          <a:xfrm>
            <a:off x="0" y="6540486"/>
            <a:ext cx="9144000" cy="323650"/>
          </a:xfrm>
          <a:prstGeom prst="rect">
            <a:avLst/>
          </a:prstGeom>
          <a:solidFill>
            <a:srgbClr val="C29A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1341344"/>
            <a:ext cx="3008313" cy="1162050"/>
          </a:xfrm>
        </p:spPr>
        <p:txBody>
          <a:bodyPr anchor="b">
            <a:normAutofit/>
          </a:bodyPr>
          <a:lstStyle>
            <a:lvl1pPr algn="l">
              <a:defRPr sz="2400" b="1"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1341344"/>
            <a:ext cx="5111750" cy="5001185"/>
          </a:xfrm>
        </p:spPr>
        <p:txBody>
          <a:bodyPr>
            <a:normAutofit/>
          </a:bodyPr>
          <a:lstStyle>
            <a:lvl1pPr>
              <a:defRPr sz="2800">
                <a:latin typeface="Helvetica" pitchFamily="34" charset="0"/>
              </a:defRPr>
            </a:lvl1pPr>
            <a:lvl2pPr>
              <a:defRPr sz="2400">
                <a:latin typeface="Helvetica" pitchFamily="34" charset="0"/>
              </a:defRPr>
            </a:lvl2pPr>
            <a:lvl3pPr>
              <a:defRPr sz="2000">
                <a:latin typeface="Helvetica" pitchFamily="34" charset="0"/>
              </a:defRPr>
            </a:lvl3pPr>
            <a:lvl4pPr>
              <a:defRPr sz="1800">
                <a:latin typeface="Helvetica" pitchFamily="34" charset="0"/>
              </a:defRPr>
            </a:lvl4pPr>
            <a:lvl5pPr>
              <a:defRPr sz="1800">
                <a:latin typeface="Helvetica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2503394"/>
            <a:ext cx="3008313" cy="3839135"/>
          </a:xfrm>
        </p:spPr>
        <p:txBody>
          <a:bodyPr/>
          <a:lstStyle>
            <a:lvl1pPr marL="0" indent="0">
              <a:buNone/>
              <a:defRPr sz="1400">
                <a:latin typeface="Helvetic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2" name="Suora yhdysviiva 11"/>
          <p:cNvCxnSpPr/>
          <p:nvPr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18.3.2020</a:t>
            </a:fld>
            <a:endParaRPr lang="fi-FI" dirty="0"/>
          </a:p>
        </p:txBody>
      </p:sp>
      <p:sp>
        <p:nvSpPr>
          <p:cNvPr id="15" name="Alatunnisteen paikkamerkki 4">
            <a:extLst>
              <a:ext uri="{FF2B5EF4-FFF2-40B4-BE49-F238E27FC236}">
                <a16:creationId xmlns:a16="http://schemas.microsoft.com/office/drawing/2014/main" id="{D5C9DC75-B10A-451E-9B3D-183FF8E3EB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45152" y="6592625"/>
            <a:ext cx="2846413" cy="180989"/>
          </a:xfrm>
          <a:prstGeom prst="rect">
            <a:avLst/>
          </a:prstGeom>
        </p:spPr>
        <p:txBody>
          <a:bodyPr/>
          <a:lstStyle>
            <a:lvl1pPr algn="r">
              <a:defRPr sz="900" b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fi-FI" b="1" dirty="0"/>
              <a:t>KOKKOLAN YLOPISTOKESKUS CHYDENIUS</a:t>
            </a:r>
          </a:p>
        </p:txBody>
      </p:sp>
    </p:spTree>
    <p:extLst>
      <p:ext uri="{BB962C8B-B14F-4D97-AF65-F5344CB8AC3E}">
        <p14:creationId xmlns:p14="http://schemas.microsoft.com/office/powerpoint/2010/main" val="21551771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orakulmio 7"/>
          <p:cNvSpPr/>
          <p:nvPr/>
        </p:nvSpPr>
        <p:spPr>
          <a:xfrm>
            <a:off x="0" y="6540486"/>
            <a:ext cx="9144000" cy="323650"/>
          </a:xfrm>
          <a:prstGeom prst="rect">
            <a:avLst/>
          </a:prstGeom>
          <a:solidFill>
            <a:srgbClr val="C29A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>
            <a:normAutofit/>
          </a:bodyPr>
          <a:lstStyle>
            <a:lvl1pPr algn="l">
              <a:defRPr sz="2400" b="1"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Helvetica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Helvetic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cxnSp>
        <p:nvCxnSpPr>
          <p:cNvPr id="9" name="Suora yhdysviiva 8"/>
          <p:cNvCxnSpPr/>
          <p:nvPr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uora yhdysviiva 9"/>
          <p:cNvCxnSpPr/>
          <p:nvPr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18.3.2020</a:t>
            </a:fld>
            <a:endParaRPr lang="fi-FI" dirty="0"/>
          </a:p>
        </p:txBody>
      </p:sp>
      <p:sp>
        <p:nvSpPr>
          <p:cNvPr id="11" name="Alatunnisteen paikkamerkki 4">
            <a:extLst>
              <a:ext uri="{FF2B5EF4-FFF2-40B4-BE49-F238E27FC236}">
                <a16:creationId xmlns:a16="http://schemas.microsoft.com/office/drawing/2014/main" id="{FC7A45AC-2A44-4032-B69D-7EAF38D89F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45152" y="6592625"/>
            <a:ext cx="2846413" cy="180989"/>
          </a:xfrm>
          <a:prstGeom prst="rect">
            <a:avLst/>
          </a:prstGeom>
        </p:spPr>
        <p:txBody>
          <a:bodyPr/>
          <a:lstStyle>
            <a:lvl1pPr algn="r">
              <a:defRPr sz="900" b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fi-FI" b="1" dirty="0"/>
              <a:t>KOKKOLAN YLOPISTOKESKUS CHYDENIUS</a:t>
            </a:r>
          </a:p>
        </p:txBody>
      </p:sp>
    </p:spTree>
    <p:extLst>
      <p:ext uri="{BB962C8B-B14F-4D97-AF65-F5344CB8AC3E}">
        <p14:creationId xmlns:p14="http://schemas.microsoft.com/office/powerpoint/2010/main" val="9525654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orakulmio 11"/>
          <p:cNvSpPr/>
          <p:nvPr/>
        </p:nvSpPr>
        <p:spPr>
          <a:xfrm>
            <a:off x="0" y="6540486"/>
            <a:ext cx="9144000" cy="323650"/>
          </a:xfrm>
          <a:prstGeom prst="rect">
            <a:avLst/>
          </a:prstGeom>
          <a:solidFill>
            <a:srgbClr val="C29A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Helvetica" pitchFamily="34" charset="0"/>
              </a:defRPr>
            </a:lvl1pPr>
            <a:lvl2pPr>
              <a:defRPr>
                <a:latin typeface="Helvetica" pitchFamily="34" charset="0"/>
              </a:defRPr>
            </a:lvl2pPr>
            <a:lvl3pPr>
              <a:defRPr>
                <a:latin typeface="Helvetica" pitchFamily="34" charset="0"/>
              </a:defRPr>
            </a:lvl3pPr>
            <a:lvl4pPr>
              <a:defRPr>
                <a:latin typeface="Helvetica" pitchFamily="34" charset="0"/>
              </a:defRPr>
            </a:lvl4pPr>
            <a:lvl5pPr>
              <a:defRPr>
                <a:latin typeface="Helvetica" pitchFamily="34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1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3" name="Suora yhdysviiva 12"/>
          <p:cNvCxnSpPr/>
          <p:nvPr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uora yhdysviiva 13"/>
          <p:cNvCxnSpPr/>
          <p:nvPr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18.3.2020</a:t>
            </a:fld>
            <a:endParaRPr lang="fi-FI" dirty="0"/>
          </a:p>
        </p:txBody>
      </p:sp>
      <p:sp>
        <p:nvSpPr>
          <p:cNvPr id="17" name="Alatunnisteen paikkamerkki 4">
            <a:extLst>
              <a:ext uri="{FF2B5EF4-FFF2-40B4-BE49-F238E27FC236}">
                <a16:creationId xmlns:a16="http://schemas.microsoft.com/office/drawing/2014/main" id="{1BCF9A2C-09A8-4BAA-9188-F562A89F0C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45152" y="6592625"/>
            <a:ext cx="2846413" cy="180989"/>
          </a:xfrm>
          <a:prstGeom prst="rect">
            <a:avLst/>
          </a:prstGeom>
        </p:spPr>
        <p:txBody>
          <a:bodyPr/>
          <a:lstStyle>
            <a:lvl1pPr algn="r">
              <a:defRPr sz="900" b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fi-FI" b="1" dirty="0"/>
              <a:t>KOKKOLAN YLOPISTOKESKUS CHYDENIUS</a:t>
            </a:r>
          </a:p>
        </p:txBody>
      </p:sp>
    </p:spTree>
    <p:extLst>
      <p:ext uri="{BB962C8B-B14F-4D97-AF65-F5344CB8AC3E}">
        <p14:creationId xmlns:p14="http://schemas.microsoft.com/office/powerpoint/2010/main" val="35728392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Kuvan paikkamerkki 10"/>
          <p:cNvSpPr>
            <a:spLocks noGrp="1"/>
          </p:cNvSpPr>
          <p:nvPr>
            <p:ph type="pic" sz="quarter" idx="13"/>
          </p:nvPr>
        </p:nvSpPr>
        <p:spPr>
          <a:xfrm>
            <a:off x="3945499" y="0"/>
            <a:ext cx="5198502" cy="6540500"/>
          </a:xfrm>
          <a:custGeom>
            <a:avLst/>
            <a:gdLst>
              <a:gd name="connsiteX0" fmla="*/ 0 w 5198502"/>
              <a:gd name="connsiteY0" fmla="*/ 0 h 6540500"/>
              <a:gd name="connsiteX1" fmla="*/ 5198502 w 5198502"/>
              <a:gd name="connsiteY1" fmla="*/ 0 h 6540500"/>
              <a:gd name="connsiteX2" fmla="*/ 5198502 w 5198502"/>
              <a:gd name="connsiteY2" fmla="*/ 6540500 h 6540500"/>
              <a:gd name="connsiteX3" fmla="*/ 0 w 5198502"/>
              <a:gd name="connsiteY3" fmla="*/ 6540500 h 6540500"/>
              <a:gd name="connsiteX4" fmla="*/ 0 w 5198502"/>
              <a:gd name="connsiteY4" fmla="*/ 0 h 6540500"/>
              <a:gd name="connsiteX0" fmla="*/ 2422782 w 5198502"/>
              <a:gd name="connsiteY0" fmla="*/ 18496 h 6540500"/>
              <a:gd name="connsiteX1" fmla="*/ 5198502 w 5198502"/>
              <a:gd name="connsiteY1" fmla="*/ 0 h 6540500"/>
              <a:gd name="connsiteX2" fmla="*/ 5198502 w 5198502"/>
              <a:gd name="connsiteY2" fmla="*/ 6540500 h 6540500"/>
              <a:gd name="connsiteX3" fmla="*/ 0 w 5198502"/>
              <a:gd name="connsiteY3" fmla="*/ 6540500 h 6540500"/>
              <a:gd name="connsiteX4" fmla="*/ 2422782 w 5198502"/>
              <a:gd name="connsiteY4" fmla="*/ 18496 h 6540500"/>
              <a:gd name="connsiteX0" fmla="*/ 2694035 w 5198502"/>
              <a:gd name="connsiteY0" fmla="*/ 0 h 6583656"/>
              <a:gd name="connsiteX1" fmla="*/ 5198502 w 5198502"/>
              <a:gd name="connsiteY1" fmla="*/ 43156 h 6583656"/>
              <a:gd name="connsiteX2" fmla="*/ 5198502 w 5198502"/>
              <a:gd name="connsiteY2" fmla="*/ 6583656 h 6583656"/>
              <a:gd name="connsiteX3" fmla="*/ 0 w 5198502"/>
              <a:gd name="connsiteY3" fmla="*/ 6583656 h 6583656"/>
              <a:gd name="connsiteX4" fmla="*/ 2694035 w 5198502"/>
              <a:gd name="connsiteY4" fmla="*/ 0 h 6583656"/>
              <a:gd name="connsiteX0" fmla="*/ 2435112 w 5198502"/>
              <a:gd name="connsiteY0" fmla="*/ 36991 h 6540500"/>
              <a:gd name="connsiteX1" fmla="*/ 5198502 w 5198502"/>
              <a:gd name="connsiteY1" fmla="*/ 0 h 6540500"/>
              <a:gd name="connsiteX2" fmla="*/ 5198502 w 5198502"/>
              <a:gd name="connsiteY2" fmla="*/ 6540500 h 6540500"/>
              <a:gd name="connsiteX3" fmla="*/ 0 w 5198502"/>
              <a:gd name="connsiteY3" fmla="*/ 6540500 h 6540500"/>
              <a:gd name="connsiteX4" fmla="*/ 2435112 w 5198502"/>
              <a:gd name="connsiteY4" fmla="*/ 36991 h 6540500"/>
              <a:gd name="connsiteX0" fmla="*/ 2428947 w 5198502"/>
              <a:gd name="connsiteY0" fmla="*/ 6165 h 6540500"/>
              <a:gd name="connsiteX1" fmla="*/ 5198502 w 5198502"/>
              <a:gd name="connsiteY1" fmla="*/ 0 h 6540500"/>
              <a:gd name="connsiteX2" fmla="*/ 5198502 w 5198502"/>
              <a:gd name="connsiteY2" fmla="*/ 6540500 h 6540500"/>
              <a:gd name="connsiteX3" fmla="*/ 0 w 5198502"/>
              <a:gd name="connsiteY3" fmla="*/ 6540500 h 6540500"/>
              <a:gd name="connsiteX4" fmla="*/ 2428947 w 5198502"/>
              <a:gd name="connsiteY4" fmla="*/ 6165 h 654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98502" h="6540500">
                <a:moveTo>
                  <a:pt x="2428947" y="6165"/>
                </a:moveTo>
                <a:lnTo>
                  <a:pt x="5198502" y="0"/>
                </a:lnTo>
                <a:lnTo>
                  <a:pt x="5198502" y="6540500"/>
                </a:lnTo>
                <a:lnTo>
                  <a:pt x="0" y="6540500"/>
                </a:lnTo>
                <a:lnTo>
                  <a:pt x="2428947" y="6165"/>
                </a:lnTo>
                <a:close/>
              </a:path>
            </a:pathLst>
          </a:custGeom>
          <a:solidFill>
            <a:schemeClr val="accent5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  <a:latin typeface="Helvetica" pitchFamily="34" charset="0"/>
              </a:defRPr>
            </a:lvl1pPr>
          </a:lstStyle>
          <a:p>
            <a:endParaRPr lang="fi-FI" dirty="0"/>
          </a:p>
        </p:txBody>
      </p:sp>
      <p:sp>
        <p:nvSpPr>
          <p:cNvPr id="7" name="Suorakulmio 6"/>
          <p:cNvSpPr/>
          <p:nvPr/>
        </p:nvSpPr>
        <p:spPr>
          <a:xfrm>
            <a:off x="0" y="0"/>
            <a:ext cx="6375120" cy="6864136"/>
          </a:xfrm>
          <a:custGeom>
            <a:avLst/>
            <a:gdLst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6553200 w 6553200"/>
              <a:gd name="connsiteY2" fmla="*/ 6858000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3737066 w 6553200"/>
              <a:gd name="connsiteY2" fmla="*/ 6858000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3914992 w 6553200"/>
              <a:gd name="connsiteY2" fmla="*/ 6839594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64136"/>
              <a:gd name="connsiteX1" fmla="*/ 6553200 w 6553200"/>
              <a:gd name="connsiteY1" fmla="*/ 0 h 6864136"/>
              <a:gd name="connsiteX2" fmla="*/ 3921127 w 6553200"/>
              <a:gd name="connsiteY2" fmla="*/ 6864136 h 6864136"/>
              <a:gd name="connsiteX3" fmla="*/ 0 w 6553200"/>
              <a:gd name="connsiteY3" fmla="*/ 6858000 h 6864136"/>
              <a:gd name="connsiteX4" fmla="*/ 0 w 6553200"/>
              <a:gd name="connsiteY4" fmla="*/ 0 h 6864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53200" h="6864136">
                <a:moveTo>
                  <a:pt x="0" y="0"/>
                </a:moveTo>
                <a:lnTo>
                  <a:pt x="6553200" y="0"/>
                </a:lnTo>
                <a:lnTo>
                  <a:pt x="3921127" y="6864136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>
              <a:solidFill>
                <a:schemeClr val="tx2"/>
              </a:solidFill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1" y="1516844"/>
            <a:ext cx="4741260" cy="1589105"/>
          </a:xfrm>
        </p:spPr>
        <p:txBody>
          <a:bodyPr/>
          <a:lstStyle>
            <a:lvl1pPr algn="l">
              <a:defRPr b="1" i="0">
                <a:solidFill>
                  <a:schemeClr val="tx2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8" name="Suorakulmio 7"/>
          <p:cNvSpPr/>
          <p:nvPr/>
        </p:nvSpPr>
        <p:spPr>
          <a:xfrm>
            <a:off x="-1" y="6540486"/>
            <a:ext cx="9144000" cy="3236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4" y="6592627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675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4E22F60A-9E36-4A3C-BABC-065B1FC62F54}" type="datetime1">
              <a:rPr lang="fi-FI" smtClean="0"/>
              <a:t>18.3.2020</a:t>
            </a:fld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8564976" y="6592627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675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4" name="Suora yhdysviiva 13"/>
          <p:cNvCxnSpPr/>
          <p:nvPr/>
        </p:nvCxnSpPr>
        <p:spPr>
          <a:xfrm>
            <a:off x="8503899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uora yhdysviiva 14"/>
          <p:cNvCxnSpPr/>
          <p:nvPr/>
        </p:nvCxnSpPr>
        <p:spPr>
          <a:xfrm>
            <a:off x="7552916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Alatunnisteen paikkamerkki 4">
            <a:extLst>
              <a:ext uri="{FF2B5EF4-FFF2-40B4-BE49-F238E27FC236}">
                <a16:creationId xmlns:a16="http://schemas.microsoft.com/office/drawing/2014/main" id="{0884A688-89C1-4444-B54D-752BBF13B7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42445" y="6592627"/>
            <a:ext cx="3049121" cy="180989"/>
          </a:xfrm>
          <a:prstGeom prst="rect">
            <a:avLst/>
          </a:prstGeom>
        </p:spPr>
        <p:txBody>
          <a:bodyPr/>
          <a:lstStyle>
            <a:lvl1pPr algn="r">
              <a:defRPr sz="675" b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fi-FI" b="1"/>
              <a:t>KOKKOLAN YLIOPISTOKESKUS CHYDENIUS</a:t>
            </a:r>
            <a:endParaRPr lang="fi-FI" b="1" dirty="0"/>
          </a:p>
        </p:txBody>
      </p:sp>
      <p:grpSp>
        <p:nvGrpSpPr>
          <p:cNvPr id="17" name="Ryhmä 16">
            <a:extLst>
              <a:ext uri="{FF2B5EF4-FFF2-40B4-BE49-F238E27FC236}">
                <a16:creationId xmlns:a16="http://schemas.microsoft.com/office/drawing/2014/main" id="{86FF840E-F617-404F-ADB3-FDFA8224FB64}"/>
              </a:ext>
            </a:extLst>
          </p:cNvPr>
          <p:cNvGrpSpPr/>
          <p:nvPr userDrawn="1"/>
        </p:nvGrpSpPr>
        <p:grpSpPr>
          <a:xfrm>
            <a:off x="454591" y="0"/>
            <a:ext cx="634268" cy="1028096"/>
            <a:chOff x="606120" y="0"/>
            <a:chExt cx="845691" cy="1028096"/>
          </a:xfrm>
        </p:grpSpPr>
        <p:sp>
          <p:nvSpPr>
            <p:cNvPr id="18" name="Suorakulmio 17">
              <a:extLst>
                <a:ext uri="{FF2B5EF4-FFF2-40B4-BE49-F238E27FC236}">
                  <a16:creationId xmlns:a16="http://schemas.microsoft.com/office/drawing/2014/main" id="{4F469846-3B8E-4917-96A9-9CE12A6A6A1B}"/>
                </a:ext>
              </a:extLst>
            </p:cNvPr>
            <p:cNvSpPr/>
            <p:nvPr/>
          </p:nvSpPr>
          <p:spPr>
            <a:xfrm>
              <a:off x="606120" y="0"/>
              <a:ext cx="845691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sz="1350" dirty="0"/>
            </a:p>
          </p:txBody>
        </p:sp>
        <p:pic>
          <p:nvPicPr>
            <p:cNvPr id="22" name="Kuva 21">
              <a:extLst>
                <a:ext uri="{FF2B5EF4-FFF2-40B4-BE49-F238E27FC236}">
                  <a16:creationId xmlns:a16="http://schemas.microsoft.com/office/drawing/2014/main" id="{FA033FAA-FAE2-462D-A344-6FD9400332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734456" y="192505"/>
              <a:ext cx="599558" cy="6004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124598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 smtClean="0"/>
              <a:t>Muokkaa alaotsikon perustyyliä napsautt.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44312-A8BE-43B7-BF4E-FBD97E3C717C}" type="datetimeFigureOut">
              <a:rPr lang="fi-FI" smtClean="0"/>
              <a:t>18.3.2020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A7B77-EB3B-40C7-88D0-21C72FF4F3F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0129173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44312-A8BE-43B7-BF4E-FBD97E3C717C}" type="datetimeFigureOut">
              <a:rPr lang="fi-FI" smtClean="0"/>
              <a:t>18.3.2020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A7B77-EB3B-40C7-88D0-21C72FF4F3F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6895940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44312-A8BE-43B7-BF4E-FBD97E3C717C}" type="datetimeFigureOut">
              <a:rPr lang="fi-FI" smtClean="0"/>
              <a:t>18.3.2020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A7B77-EB3B-40C7-88D0-21C72FF4F3F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9415946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44312-A8BE-43B7-BF4E-FBD97E3C717C}" type="datetimeFigureOut">
              <a:rPr lang="fi-FI" smtClean="0"/>
              <a:t>18.3.2020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A7B77-EB3B-40C7-88D0-21C72FF4F3F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927675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44312-A8BE-43B7-BF4E-FBD97E3C717C}" type="datetimeFigureOut">
              <a:rPr lang="fi-FI" smtClean="0"/>
              <a:t>18.3.2020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A7B77-EB3B-40C7-88D0-21C72FF4F3F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481344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otsikkodia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DSC_0244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540486"/>
          </a:xfrm>
          <a:prstGeom prst="rect">
            <a:avLst/>
          </a:prstGeom>
        </p:spPr>
      </p:pic>
      <p:sp>
        <p:nvSpPr>
          <p:cNvPr id="17" name="Suorakulmio 16"/>
          <p:cNvSpPr/>
          <p:nvPr/>
        </p:nvSpPr>
        <p:spPr>
          <a:xfrm>
            <a:off x="0" y="6540486"/>
            <a:ext cx="9144000" cy="323650"/>
          </a:xfrm>
          <a:prstGeom prst="rect">
            <a:avLst/>
          </a:prstGeom>
          <a:solidFill>
            <a:srgbClr val="0029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9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725619" y="6592625"/>
            <a:ext cx="2765946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/>
              <a:t>KOKKOLAN YLOPISTOKESKUS CHYDENIUS</a:t>
            </a:r>
          </a:p>
        </p:txBody>
      </p:sp>
      <p:sp>
        <p:nvSpPr>
          <p:cNvPr id="2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21" name="Suora yhdysviiva 20"/>
          <p:cNvCxnSpPr/>
          <p:nvPr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uora yhdysviiva 21"/>
          <p:cNvCxnSpPr/>
          <p:nvPr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Otsikko 1"/>
          <p:cNvSpPr>
            <a:spLocks noGrp="1"/>
          </p:cNvSpPr>
          <p:nvPr>
            <p:ph type="ctrTitle"/>
          </p:nvPr>
        </p:nvSpPr>
        <p:spPr>
          <a:xfrm>
            <a:off x="457200" y="2075769"/>
            <a:ext cx="4886706" cy="1906777"/>
          </a:xfrm>
          <a:effectLst>
            <a:outerShdw blurRad="76200" dist="38100" dir="2700000" algn="tl" rotWithShape="0">
              <a:schemeClr val="tx2">
                <a:alpha val="73000"/>
              </a:schemeClr>
            </a:outerShdw>
          </a:effectLst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24" name="Alaotsikko 2"/>
          <p:cNvSpPr>
            <a:spLocks noGrp="1"/>
          </p:cNvSpPr>
          <p:nvPr>
            <p:ph type="subTitle" idx="1"/>
          </p:nvPr>
        </p:nvSpPr>
        <p:spPr>
          <a:xfrm>
            <a:off x="457200" y="4092886"/>
            <a:ext cx="4886706" cy="1106530"/>
          </a:xfrm>
          <a:effectLst>
            <a:outerShdw blurRad="76200" dist="38100" dir="2700000" algn="tl" rotWithShape="0">
              <a:schemeClr val="tx2">
                <a:alpha val="73000"/>
              </a:schemeClr>
            </a:outerShdw>
          </a:effectLst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rgbClr val="FFFFFF"/>
                </a:solidFill>
                <a:latin typeface="Helvetic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fi-FI" dirty="0"/>
          </a:p>
        </p:txBody>
      </p:sp>
      <p:sp>
        <p:nvSpPr>
          <p:cNvPr id="25" name="Suorakulmio 24"/>
          <p:cNvSpPr/>
          <p:nvPr/>
        </p:nvSpPr>
        <p:spPr>
          <a:xfrm>
            <a:off x="457201" y="0"/>
            <a:ext cx="763388" cy="102809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Helvetica" pitchFamily="34" charset="0"/>
            </a:endParaRPr>
          </a:p>
        </p:txBody>
      </p:sp>
      <p:sp>
        <p:nvSpPr>
          <p:cNvPr id="1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18.3.2020</a:t>
            </a:fld>
            <a:endParaRPr lang="fi-FI" dirty="0"/>
          </a:p>
        </p:txBody>
      </p:sp>
      <p:pic>
        <p:nvPicPr>
          <p:cNvPr id="16" name="Kuva 15">
            <a:extLst>
              <a:ext uri="{FF2B5EF4-FFF2-40B4-BE49-F238E27FC236}">
                <a16:creationId xmlns:a16="http://schemas.microsoft.com/office/drawing/2014/main" id="{8F800920-70D7-4EA7-A936-C76A3D3D4A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801" r="23149" b="44000"/>
          <a:stretch/>
        </p:blipFill>
        <p:spPr>
          <a:xfrm>
            <a:off x="532474" y="234088"/>
            <a:ext cx="612841" cy="598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80731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44312-A8BE-43B7-BF4E-FBD97E3C717C}" type="datetimeFigureOut">
              <a:rPr lang="fi-FI" smtClean="0"/>
              <a:t>18.3.2020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A7B77-EB3B-40C7-88D0-21C72FF4F3F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0803608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44312-A8BE-43B7-BF4E-FBD97E3C717C}" type="datetimeFigureOut">
              <a:rPr lang="fi-FI" smtClean="0"/>
              <a:t>18.3.2020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A7B77-EB3B-40C7-88D0-21C72FF4F3F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5775340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44312-A8BE-43B7-BF4E-FBD97E3C717C}" type="datetimeFigureOut">
              <a:rPr lang="fi-FI" smtClean="0"/>
              <a:t>18.3.2020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A7B77-EB3B-40C7-88D0-21C72FF4F3F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7668904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44312-A8BE-43B7-BF4E-FBD97E3C717C}" type="datetimeFigureOut">
              <a:rPr lang="fi-FI" smtClean="0"/>
              <a:t>18.3.2020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A7B77-EB3B-40C7-88D0-21C72FF4F3F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1435778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44312-A8BE-43B7-BF4E-FBD97E3C717C}" type="datetimeFigureOut">
              <a:rPr lang="fi-FI" smtClean="0"/>
              <a:t>18.3.2020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A7B77-EB3B-40C7-88D0-21C72FF4F3F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577666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44312-A8BE-43B7-BF4E-FBD97E3C717C}" type="datetimeFigureOut">
              <a:rPr lang="fi-FI" smtClean="0"/>
              <a:t>18.3.2020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A7B77-EB3B-40C7-88D0-21C72FF4F3F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94460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äliotsikkodia DT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B3BCB13A-BB04-4F7C-B4CE-373DF294E9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80"/>
          <a:stretch/>
        </p:blipFill>
        <p:spPr>
          <a:xfrm>
            <a:off x="0" y="0"/>
            <a:ext cx="9144000" cy="6464905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57200" y="2075769"/>
            <a:ext cx="4886706" cy="1906777"/>
          </a:xfrm>
          <a:effectLst>
            <a:outerShdw blurRad="76200" dist="38100" dir="2700000" algn="tl" rotWithShape="0">
              <a:schemeClr val="tx2">
                <a:alpha val="73000"/>
              </a:schemeClr>
            </a:outerShdw>
          </a:effectLst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457200" y="4092886"/>
            <a:ext cx="4886706" cy="1106530"/>
          </a:xfrm>
          <a:effectLst>
            <a:outerShdw blurRad="76200" dist="38100" dir="2700000" algn="tl" rotWithShape="0">
              <a:schemeClr val="tx2">
                <a:alpha val="73000"/>
              </a:schemeClr>
            </a:outerShdw>
          </a:effectLst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rgbClr val="FFFFFF"/>
                </a:solidFill>
                <a:latin typeface="Helvetic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fi-FI" dirty="0"/>
          </a:p>
        </p:txBody>
      </p:sp>
      <p:cxnSp>
        <p:nvCxnSpPr>
          <p:cNvPr id="12" name="Suora yhdysviiva 11"/>
          <p:cNvCxnSpPr/>
          <p:nvPr/>
        </p:nvCxnSpPr>
        <p:spPr>
          <a:xfrm>
            <a:off x="8503899" y="652080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Suorakulmio 13"/>
          <p:cNvSpPr/>
          <p:nvPr/>
        </p:nvSpPr>
        <p:spPr>
          <a:xfrm>
            <a:off x="0" y="6540486"/>
            <a:ext cx="9144000" cy="323650"/>
          </a:xfrm>
          <a:prstGeom prst="rect">
            <a:avLst/>
          </a:prstGeom>
          <a:solidFill>
            <a:srgbClr val="0029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7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776826" y="6592625"/>
            <a:ext cx="2714739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/>
              <a:t>KOKKOLAN YLOPISTOKESKUS CHYDENIUS</a:t>
            </a:r>
          </a:p>
        </p:txBody>
      </p:sp>
      <p:sp>
        <p:nvSpPr>
          <p:cNvPr id="18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9" name="Suora yhdysviiva 18"/>
          <p:cNvCxnSpPr/>
          <p:nvPr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uora yhdysviiva 19"/>
          <p:cNvCxnSpPr/>
          <p:nvPr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Suorakulmio 22"/>
          <p:cNvSpPr/>
          <p:nvPr/>
        </p:nvSpPr>
        <p:spPr>
          <a:xfrm>
            <a:off x="457201" y="0"/>
            <a:ext cx="763388" cy="102809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Helvetica" pitchFamily="34" charset="0"/>
            </a:endParaRPr>
          </a:p>
        </p:txBody>
      </p:sp>
      <p:sp>
        <p:nvSpPr>
          <p:cNvPr id="15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18.3.2020</a:t>
            </a:fld>
            <a:endParaRPr lang="fi-FI" dirty="0"/>
          </a:p>
        </p:txBody>
      </p:sp>
      <p:pic>
        <p:nvPicPr>
          <p:cNvPr id="21" name="Kuva 20">
            <a:extLst>
              <a:ext uri="{FF2B5EF4-FFF2-40B4-BE49-F238E27FC236}">
                <a16:creationId xmlns:a16="http://schemas.microsoft.com/office/drawing/2014/main" id="{5A16CAD7-A0A4-4BE1-A4E6-0E17DCA7E1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801" r="23149" b="44000"/>
          <a:stretch/>
        </p:blipFill>
        <p:spPr>
          <a:xfrm>
            <a:off x="532474" y="234088"/>
            <a:ext cx="612841" cy="598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827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otsikkodia DT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DSC_9739_duotone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540486"/>
          </a:xfrm>
          <a:prstGeom prst="rect">
            <a:avLst/>
          </a:prstGeom>
        </p:spPr>
      </p:pic>
      <p:sp>
        <p:nvSpPr>
          <p:cNvPr id="14" name="Suorakulmio 13"/>
          <p:cNvSpPr/>
          <p:nvPr/>
        </p:nvSpPr>
        <p:spPr>
          <a:xfrm>
            <a:off x="0" y="6540486"/>
            <a:ext cx="9144000" cy="323650"/>
          </a:xfrm>
          <a:prstGeom prst="rect">
            <a:avLst/>
          </a:prstGeom>
          <a:solidFill>
            <a:srgbClr val="0029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7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776826" y="6592625"/>
            <a:ext cx="2714739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/>
              <a:t>KOKKOLAN YLOPISTOKESKUS CHYDENIUS</a:t>
            </a:r>
          </a:p>
        </p:txBody>
      </p:sp>
      <p:sp>
        <p:nvSpPr>
          <p:cNvPr id="18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9" name="Suora yhdysviiva 18"/>
          <p:cNvCxnSpPr/>
          <p:nvPr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uora yhdysviiva 19"/>
          <p:cNvCxnSpPr/>
          <p:nvPr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tsikko 1"/>
          <p:cNvSpPr>
            <a:spLocks noGrp="1"/>
          </p:cNvSpPr>
          <p:nvPr>
            <p:ph type="ctrTitle"/>
          </p:nvPr>
        </p:nvSpPr>
        <p:spPr>
          <a:xfrm>
            <a:off x="457200" y="2075769"/>
            <a:ext cx="4886706" cy="1906777"/>
          </a:xfrm>
          <a:effectLst>
            <a:outerShdw blurRad="76200" dist="38100" dir="2700000" algn="tl" rotWithShape="0">
              <a:schemeClr val="tx2">
                <a:alpha val="73000"/>
              </a:schemeClr>
            </a:outerShdw>
          </a:effectLst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22" name="Alaotsikko 2"/>
          <p:cNvSpPr>
            <a:spLocks noGrp="1"/>
          </p:cNvSpPr>
          <p:nvPr>
            <p:ph type="subTitle" idx="1"/>
          </p:nvPr>
        </p:nvSpPr>
        <p:spPr>
          <a:xfrm>
            <a:off x="457200" y="4092886"/>
            <a:ext cx="4886706" cy="1106530"/>
          </a:xfrm>
          <a:effectLst>
            <a:outerShdw blurRad="76200" dist="38100" dir="2700000" algn="tl" rotWithShape="0">
              <a:schemeClr val="tx2">
                <a:alpha val="73000"/>
              </a:schemeClr>
            </a:outerShdw>
          </a:effectLst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rgbClr val="FFFFFF"/>
                </a:solidFill>
                <a:latin typeface="Helvetic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fi-FI" dirty="0"/>
          </a:p>
        </p:txBody>
      </p:sp>
      <p:sp>
        <p:nvSpPr>
          <p:cNvPr id="25" name="Suorakulmio 24"/>
          <p:cNvSpPr/>
          <p:nvPr/>
        </p:nvSpPr>
        <p:spPr>
          <a:xfrm>
            <a:off x="457201" y="0"/>
            <a:ext cx="763388" cy="102809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Helvetica" pitchFamily="34" charset="0"/>
            </a:endParaRPr>
          </a:p>
        </p:txBody>
      </p:sp>
      <p:sp>
        <p:nvSpPr>
          <p:cNvPr id="23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18.3.2020</a:t>
            </a:fld>
            <a:endParaRPr lang="fi-FI" dirty="0"/>
          </a:p>
        </p:txBody>
      </p:sp>
      <p:pic>
        <p:nvPicPr>
          <p:cNvPr id="16" name="Kuva 15">
            <a:extLst>
              <a:ext uri="{FF2B5EF4-FFF2-40B4-BE49-F238E27FC236}">
                <a16:creationId xmlns:a16="http://schemas.microsoft.com/office/drawing/2014/main" id="{00CEF6D4-0A8F-4B53-95D4-957EF9D505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801" r="23149" b="44000"/>
          <a:stretch/>
        </p:blipFill>
        <p:spPr>
          <a:xfrm>
            <a:off x="532474" y="234088"/>
            <a:ext cx="612841" cy="598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938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Kuvan paikkamerkki 10"/>
          <p:cNvSpPr>
            <a:spLocks noGrp="1"/>
          </p:cNvSpPr>
          <p:nvPr>
            <p:ph type="pic" sz="quarter" idx="13"/>
          </p:nvPr>
        </p:nvSpPr>
        <p:spPr>
          <a:xfrm>
            <a:off x="3945499" y="0"/>
            <a:ext cx="5198502" cy="6540500"/>
          </a:xfrm>
          <a:custGeom>
            <a:avLst/>
            <a:gdLst>
              <a:gd name="connsiteX0" fmla="*/ 0 w 5198502"/>
              <a:gd name="connsiteY0" fmla="*/ 0 h 6540500"/>
              <a:gd name="connsiteX1" fmla="*/ 5198502 w 5198502"/>
              <a:gd name="connsiteY1" fmla="*/ 0 h 6540500"/>
              <a:gd name="connsiteX2" fmla="*/ 5198502 w 5198502"/>
              <a:gd name="connsiteY2" fmla="*/ 6540500 h 6540500"/>
              <a:gd name="connsiteX3" fmla="*/ 0 w 5198502"/>
              <a:gd name="connsiteY3" fmla="*/ 6540500 h 6540500"/>
              <a:gd name="connsiteX4" fmla="*/ 0 w 5198502"/>
              <a:gd name="connsiteY4" fmla="*/ 0 h 6540500"/>
              <a:gd name="connsiteX0" fmla="*/ 2422782 w 5198502"/>
              <a:gd name="connsiteY0" fmla="*/ 18496 h 6540500"/>
              <a:gd name="connsiteX1" fmla="*/ 5198502 w 5198502"/>
              <a:gd name="connsiteY1" fmla="*/ 0 h 6540500"/>
              <a:gd name="connsiteX2" fmla="*/ 5198502 w 5198502"/>
              <a:gd name="connsiteY2" fmla="*/ 6540500 h 6540500"/>
              <a:gd name="connsiteX3" fmla="*/ 0 w 5198502"/>
              <a:gd name="connsiteY3" fmla="*/ 6540500 h 6540500"/>
              <a:gd name="connsiteX4" fmla="*/ 2422782 w 5198502"/>
              <a:gd name="connsiteY4" fmla="*/ 18496 h 6540500"/>
              <a:gd name="connsiteX0" fmla="*/ 2694035 w 5198502"/>
              <a:gd name="connsiteY0" fmla="*/ 0 h 6583656"/>
              <a:gd name="connsiteX1" fmla="*/ 5198502 w 5198502"/>
              <a:gd name="connsiteY1" fmla="*/ 43156 h 6583656"/>
              <a:gd name="connsiteX2" fmla="*/ 5198502 w 5198502"/>
              <a:gd name="connsiteY2" fmla="*/ 6583656 h 6583656"/>
              <a:gd name="connsiteX3" fmla="*/ 0 w 5198502"/>
              <a:gd name="connsiteY3" fmla="*/ 6583656 h 6583656"/>
              <a:gd name="connsiteX4" fmla="*/ 2694035 w 5198502"/>
              <a:gd name="connsiteY4" fmla="*/ 0 h 6583656"/>
              <a:gd name="connsiteX0" fmla="*/ 2435112 w 5198502"/>
              <a:gd name="connsiteY0" fmla="*/ 36991 h 6540500"/>
              <a:gd name="connsiteX1" fmla="*/ 5198502 w 5198502"/>
              <a:gd name="connsiteY1" fmla="*/ 0 h 6540500"/>
              <a:gd name="connsiteX2" fmla="*/ 5198502 w 5198502"/>
              <a:gd name="connsiteY2" fmla="*/ 6540500 h 6540500"/>
              <a:gd name="connsiteX3" fmla="*/ 0 w 5198502"/>
              <a:gd name="connsiteY3" fmla="*/ 6540500 h 6540500"/>
              <a:gd name="connsiteX4" fmla="*/ 2435112 w 5198502"/>
              <a:gd name="connsiteY4" fmla="*/ 36991 h 6540500"/>
              <a:gd name="connsiteX0" fmla="*/ 2428947 w 5198502"/>
              <a:gd name="connsiteY0" fmla="*/ 6165 h 6540500"/>
              <a:gd name="connsiteX1" fmla="*/ 5198502 w 5198502"/>
              <a:gd name="connsiteY1" fmla="*/ 0 h 6540500"/>
              <a:gd name="connsiteX2" fmla="*/ 5198502 w 5198502"/>
              <a:gd name="connsiteY2" fmla="*/ 6540500 h 6540500"/>
              <a:gd name="connsiteX3" fmla="*/ 0 w 5198502"/>
              <a:gd name="connsiteY3" fmla="*/ 6540500 h 6540500"/>
              <a:gd name="connsiteX4" fmla="*/ 2428947 w 5198502"/>
              <a:gd name="connsiteY4" fmla="*/ 6165 h 654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98502" h="6540500">
                <a:moveTo>
                  <a:pt x="2428947" y="6165"/>
                </a:moveTo>
                <a:lnTo>
                  <a:pt x="5198502" y="0"/>
                </a:lnTo>
                <a:lnTo>
                  <a:pt x="5198502" y="6540500"/>
                </a:lnTo>
                <a:lnTo>
                  <a:pt x="0" y="6540500"/>
                </a:lnTo>
                <a:lnTo>
                  <a:pt x="2428947" y="6165"/>
                </a:lnTo>
                <a:close/>
              </a:path>
            </a:pathLst>
          </a:custGeom>
          <a:solidFill>
            <a:schemeClr val="accent5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  <a:latin typeface="Helvetica" pitchFamily="34" charset="0"/>
              </a:defRPr>
            </a:lvl1pPr>
          </a:lstStyle>
          <a:p>
            <a:endParaRPr lang="fi-FI" dirty="0"/>
          </a:p>
        </p:txBody>
      </p:sp>
      <p:sp>
        <p:nvSpPr>
          <p:cNvPr id="7" name="Suorakulmio 6"/>
          <p:cNvSpPr/>
          <p:nvPr/>
        </p:nvSpPr>
        <p:spPr>
          <a:xfrm>
            <a:off x="0" y="0"/>
            <a:ext cx="6375120" cy="6864136"/>
          </a:xfrm>
          <a:custGeom>
            <a:avLst/>
            <a:gdLst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6553200 w 6553200"/>
              <a:gd name="connsiteY2" fmla="*/ 6858000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3737066 w 6553200"/>
              <a:gd name="connsiteY2" fmla="*/ 6858000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3914992 w 6553200"/>
              <a:gd name="connsiteY2" fmla="*/ 6839594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64136"/>
              <a:gd name="connsiteX1" fmla="*/ 6553200 w 6553200"/>
              <a:gd name="connsiteY1" fmla="*/ 0 h 6864136"/>
              <a:gd name="connsiteX2" fmla="*/ 3921127 w 6553200"/>
              <a:gd name="connsiteY2" fmla="*/ 6864136 h 6864136"/>
              <a:gd name="connsiteX3" fmla="*/ 0 w 6553200"/>
              <a:gd name="connsiteY3" fmla="*/ 6858000 h 6864136"/>
              <a:gd name="connsiteX4" fmla="*/ 0 w 6553200"/>
              <a:gd name="connsiteY4" fmla="*/ 0 h 6864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53200" h="6864136">
                <a:moveTo>
                  <a:pt x="0" y="0"/>
                </a:moveTo>
                <a:lnTo>
                  <a:pt x="6553200" y="0"/>
                </a:lnTo>
                <a:lnTo>
                  <a:pt x="3921127" y="6864136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2"/>
              </a:solidFill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1" y="1516842"/>
            <a:ext cx="4741260" cy="1589105"/>
          </a:xfrm>
        </p:spPr>
        <p:txBody>
          <a:bodyPr/>
          <a:lstStyle>
            <a:lvl1pPr algn="l">
              <a:defRPr b="1" i="0">
                <a:solidFill>
                  <a:schemeClr val="tx2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3382046"/>
            <a:ext cx="3620636" cy="29234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tx2"/>
                </a:solidFill>
                <a:latin typeface="Helvetica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8" name="Suorakulmio 7"/>
          <p:cNvSpPr/>
          <p:nvPr/>
        </p:nvSpPr>
        <p:spPr>
          <a:xfrm>
            <a:off x="-1" y="6540486"/>
            <a:ext cx="9144000" cy="3236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1E27FF40-B8EF-44D5-A1E0-87F23FB88C8B}" type="datetime1">
              <a:rPr lang="fi-FI" smtClean="0"/>
              <a:pPr/>
              <a:t>18.3.2020</a:t>
            </a:fld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4" name="Suora yhdysviiva 13"/>
          <p:cNvCxnSpPr/>
          <p:nvPr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uora yhdysviiva 14"/>
          <p:cNvCxnSpPr/>
          <p:nvPr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9" name="Ryhmä 18">
            <a:extLst>
              <a:ext uri="{FF2B5EF4-FFF2-40B4-BE49-F238E27FC236}">
                <a16:creationId xmlns:a16="http://schemas.microsoft.com/office/drawing/2014/main" id="{B2814CC5-9674-4824-9689-39013F896974}"/>
              </a:ext>
            </a:extLst>
          </p:cNvPr>
          <p:cNvGrpSpPr/>
          <p:nvPr/>
        </p:nvGrpSpPr>
        <p:grpSpPr>
          <a:xfrm>
            <a:off x="454590" y="0"/>
            <a:ext cx="763388" cy="1028096"/>
            <a:chOff x="7923412" y="0"/>
            <a:chExt cx="763388" cy="1028096"/>
          </a:xfrm>
        </p:grpSpPr>
        <p:sp>
          <p:nvSpPr>
            <p:cNvPr id="20" name="Suorakulmio 19">
              <a:extLst>
                <a:ext uri="{FF2B5EF4-FFF2-40B4-BE49-F238E27FC236}">
                  <a16:creationId xmlns:a16="http://schemas.microsoft.com/office/drawing/2014/main" id="{0978383F-8A5C-48F8-8D0A-20FF9AEB63DB}"/>
                </a:ext>
              </a:extLst>
            </p:cNvPr>
            <p:cNvSpPr/>
            <p:nvPr/>
          </p:nvSpPr>
          <p:spPr>
            <a:xfrm>
              <a:off x="7923412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pic>
          <p:nvPicPr>
            <p:cNvPr id="21" name="Kuva 20">
              <a:extLst>
                <a:ext uri="{FF2B5EF4-FFF2-40B4-BE49-F238E27FC236}">
                  <a16:creationId xmlns:a16="http://schemas.microsoft.com/office/drawing/2014/main" id="{C2709F7E-17FB-4191-86CC-CFB0E198CF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5801" r="23149" b="44000"/>
            <a:stretch/>
          </p:blipFill>
          <p:spPr>
            <a:xfrm>
              <a:off x="7998685" y="214591"/>
              <a:ext cx="612841" cy="598914"/>
            </a:xfrm>
            <a:prstGeom prst="rect">
              <a:avLst/>
            </a:prstGeom>
          </p:spPr>
        </p:pic>
      </p:grpSp>
      <p:sp>
        <p:nvSpPr>
          <p:cNvPr id="22" name="Alatunnisteen paikkamerkki 4">
            <a:extLst>
              <a:ext uri="{FF2B5EF4-FFF2-40B4-BE49-F238E27FC236}">
                <a16:creationId xmlns:a16="http://schemas.microsoft.com/office/drawing/2014/main" id="{AE689DBB-E993-4B2F-A142-07C7459CFD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45152" y="6592625"/>
            <a:ext cx="2846413" cy="180989"/>
          </a:xfrm>
          <a:prstGeom prst="rect">
            <a:avLst/>
          </a:prstGeom>
        </p:spPr>
        <p:txBody>
          <a:bodyPr/>
          <a:lstStyle>
            <a:lvl1pPr algn="r">
              <a:defRPr sz="900" b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fi-FI" b="1" dirty="0"/>
              <a:t>KOKKOLAN YLOPISTOKESKUS CHYDENIUS</a:t>
            </a:r>
          </a:p>
        </p:txBody>
      </p:sp>
    </p:spTree>
    <p:extLst>
      <p:ext uri="{BB962C8B-B14F-4D97-AF65-F5344CB8AC3E}">
        <p14:creationId xmlns:p14="http://schemas.microsoft.com/office/powerpoint/2010/main" val="4245019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F328EE9A-94F0-4E9E-BBF0-E9F51D43AC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0550" y="1"/>
            <a:ext cx="5140476" cy="6858000"/>
          </a:xfrm>
          <a:prstGeom prst="rect">
            <a:avLst/>
          </a:prstGeom>
        </p:spPr>
      </p:pic>
      <p:sp>
        <p:nvSpPr>
          <p:cNvPr id="7" name="Suorakulmio 6"/>
          <p:cNvSpPr/>
          <p:nvPr/>
        </p:nvSpPr>
        <p:spPr>
          <a:xfrm>
            <a:off x="0" y="0"/>
            <a:ext cx="6375120" cy="6864136"/>
          </a:xfrm>
          <a:custGeom>
            <a:avLst/>
            <a:gdLst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6553200 w 6553200"/>
              <a:gd name="connsiteY2" fmla="*/ 6858000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3737066 w 6553200"/>
              <a:gd name="connsiteY2" fmla="*/ 6858000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3914992 w 6553200"/>
              <a:gd name="connsiteY2" fmla="*/ 6839594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64136"/>
              <a:gd name="connsiteX1" fmla="*/ 6553200 w 6553200"/>
              <a:gd name="connsiteY1" fmla="*/ 0 h 6864136"/>
              <a:gd name="connsiteX2" fmla="*/ 3921127 w 6553200"/>
              <a:gd name="connsiteY2" fmla="*/ 6864136 h 6864136"/>
              <a:gd name="connsiteX3" fmla="*/ 0 w 6553200"/>
              <a:gd name="connsiteY3" fmla="*/ 6858000 h 6864136"/>
              <a:gd name="connsiteX4" fmla="*/ 0 w 6553200"/>
              <a:gd name="connsiteY4" fmla="*/ 0 h 6864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53200" h="6864136">
                <a:moveTo>
                  <a:pt x="0" y="0"/>
                </a:moveTo>
                <a:lnTo>
                  <a:pt x="6553200" y="0"/>
                </a:lnTo>
                <a:lnTo>
                  <a:pt x="3921127" y="6864136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2"/>
              </a:solidFill>
              <a:latin typeface="Helvetica" pitchFamily="34" charset="0"/>
            </a:endParaRPr>
          </a:p>
        </p:txBody>
      </p:sp>
      <p:sp>
        <p:nvSpPr>
          <p:cNvPr id="8" name="Suorakulmio 7"/>
          <p:cNvSpPr/>
          <p:nvPr/>
        </p:nvSpPr>
        <p:spPr>
          <a:xfrm>
            <a:off x="-1" y="6540486"/>
            <a:ext cx="9144000" cy="3236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4" name="Suora yhdysviiva 13"/>
          <p:cNvCxnSpPr/>
          <p:nvPr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uora yhdysviiva 14"/>
          <p:cNvCxnSpPr/>
          <p:nvPr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Otsikko 1"/>
          <p:cNvSpPr>
            <a:spLocks noGrp="1"/>
          </p:cNvSpPr>
          <p:nvPr>
            <p:ph type="title"/>
          </p:nvPr>
        </p:nvSpPr>
        <p:spPr>
          <a:xfrm>
            <a:off x="457201" y="1516842"/>
            <a:ext cx="4741260" cy="1589105"/>
          </a:xfrm>
        </p:spPr>
        <p:txBody>
          <a:bodyPr>
            <a:normAutofit/>
          </a:bodyPr>
          <a:lstStyle>
            <a:lvl1pPr algn="l">
              <a:defRPr sz="3600" b="1">
                <a:solidFill>
                  <a:schemeClr val="tx2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13" name="Sisällön paikkamerkki 2"/>
          <p:cNvSpPr>
            <a:spLocks noGrp="1"/>
          </p:cNvSpPr>
          <p:nvPr>
            <p:ph idx="1"/>
          </p:nvPr>
        </p:nvSpPr>
        <p:spPr>
          <a:xfrm>
            <a:off x="457200" y="3382046"/>
            <a:ext cx="3620636" cy="29234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tx2"/>
                </a:solidFill>
                <a:latin typeface="Helvetica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6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18.3.2020</a:t>
            </a:fld>
            <a:endParaRPr lang="fi-FI" dirty="0"/>
          </a:p>
        </p:txBody>
      </p:sp>
      <p:grpSp>
        <p:nvGrpSpPr>
          <p:cNvPr id="17" name="Ryhmä 16">
            <a:extLst>
              <a:ext uri="{FF2B5EF4-FFF2-40B4-BE49-F238E27FC236}">
                <a16:creationId xmlns:a16="http://schemas.microsoft.com/office/drawing/2014/main" id="{012A5160-3378-4D90-A4B9-1771D0029092}"/>
              </a:ext>
            </a:extLst>
          </p:cNvPr>
          <p:cNvGrpSpPr/>
          <p:nvPr/>
        </p:nvGrpSpPr>
        <p:grpSpPr>
          <a:xfrm>
            <a:off x="454590" y="0"/>
            <a:ext cx="763388" cy="1028096"/>
            <a:chOff x="7923412" y="0"/>
            <a:chExt cx="763388" cy="1028096"/>
          </a:xfrm>
        </p:grpSpPr>
        <p:sp>
          <p:nvSpPr>
            <p:cNvPr id="21" name="Suorakulmio 20">
              <a:extLst>
                <a:ext uri="{FF2B5EF4-FFF2-40B4-BE49-F238E27FC236}">
                  <a16:creationId xmlns:a16="http://schemas.microsoft.com/office/drawing/2014/main" id="{AF2BF2AB-DB5B-4C20-81D5-D248DEEB6365}"/>
                </a:ext>
              </a:extLst>
            </p:cNvPr>
            <p:cNvSpPr/>
            <p:nvPr/>
          </p:nvSpPr>
          <p:spPr>
            <a:xfrm>
              <a:off x="7923412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pic>
          <p:nvPicPr>
            <p:cNvPr id="23" name="Kuva 22">
              <a:extLst>
                <a:ext uri="{FF2B5EF4-FFF2-40B4-BE49-F238E27FC236}">
                  <a16:creationId xmlns:a16="http://schemas.microsoft.com/office/drawing/2014/main" id="{42C319AC-0E0D-4E05-BF3E-2B4C9D1565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5801" r="23149" b="44000"/>
            <a:stretch/>
          </p:blipFill>
          <p:spPr>
            <a:xfrm>
              <a:off x="7998685" y="214591"/>
              <a:ext cx="612841" cy="598914"/>
            </a:xfrm>
            <a:prstGeom prst="rect">
              <a:avLst/>
            </a:prstGeom>
          </p:spPr>
        </p:pic>
      </p:grpSp>
      <p:sp>
        <p:nvSpPr>
          <p:cNvPr id="24" name="Alatunnisteen paikkamerkki 4">
            <a:extLst>
              <a:ext uri="{FF2B5EF4-FFF2-40B4-BE49-F238E27FC236}">
                <a16:creationId xmlns:a16="http://schemas.microsoft.com/office/drawing/2014/main" id="{D843EC3A-B921-452A-A154-317AED3C62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45152" y="6592625"/>
            <a:ext cx="2846413" cy="180989"/>
          </a:xfrm>
          <a:prstGeom prst="rect">
            <a:avLst/>
          </a:prstGeom>
        </p:spPr>
        <p:txBody>
          <a:bodyPr/>
          <a:lstStyle>
            <a:lvl1pPr algn="r">
              <a:defRPr sz="900" b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fi-FI" b="1" dirty="0"/>
              <a:t>KOKKOLAN YLOPISTOKESKUS CHYDENIUS</a:t>
            </a:r>
          </a:p>
        </p:txBody>
      </p:sp>
    </p:spTree>
    <p:extLst>
      <p:ext uri="{BB962C8B-B14F-4D97-AF65-F5344CB8AC3E}">
        <p14:creationId xmlns:p14="http://schemas.microsoft.com/office/powerpoint/2010/main" val="3817184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1.xml"/><Relationship Id="rId21" Type="http://schemas.openxmlformats.org/officeDocument/2006/relationships/image" Target="../media/image15.png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24.xml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8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5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29.xml"/><Relationship Id="rId21" Type="http://schemas.openxmlformats.org/officeDocument/2006/relationships/image" Target="../media/image14.png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image" Target="../media/image15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fld id="{9362FDF5-0D5A-45F3-A2FF-CDA2E3444C38}" type="datetime1">
              <a:rPr lang="fi-FI" smtClean="0"/>
              <a:pPr/>
              <a:t>18.3.2020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fi-FI" b="1" dirty="0"/>
              <a:t>KOKKOLAN YLIOPISTOKESKUS CHYDENIUS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fld id="{BC065B45-614E-E14D-B4BE-ACD22F608246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624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03" r:id="rId3"/>
    <p:sldLayoutId id="2147483702" r:id="rId4"/>
    <p:sldLayoutId id="2147483705" r:id="rId5"/>
    <p:sldLayoutId id="2147483710" r:id="rId6"/>
    <p:sldLayoutId id="2147483712" r:id="rId7"/>
    <p:sldLayoutId id="2147483756" r:id="rId8"/>
  </p:sldLayoutIdLst>
  <p:hf hdr="0"/>
  <p:txStyles>
    <p:titleStyle>
      <a:lvl1pPr algn="ctr" defTabSz="457200" rtl="0" eaLnBrk="1" latinLnBrk="0" hangingPunct="1">
        <a:lnSpc>
          <a:spcPct val="100000"/>
        </a:lnSpc>
        <a:spcBef>
          <a:spcPct val="0"/>
        </a:spcBef>
        <a:buNone/>
        <a:defRPr sz="4000" b="1" kern="1200">
          <a:solidFill>
            <a:schemeClr val="bg1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lnSpc>
          <a:spcPct val="100000"/>
        </a:lnSpc>
        <a:spcBef>
          <a:spcPts val="768"/>
        </a:spcBef>
        <a:buFont typeface="Arial"/>
        <a:buChar char="•"/>
        <a:defRPr sz="3200" kern="1200">
          <a:solidFill>
            <a:srgbClr val="FFFFFF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lnSpc>
          <a:spcPct val="100000"/>
        </a:lnSpc>
        <a:spcBef>
          <a:spcPts val="768"/>
        </a:spcBef>
        <a:buFont typeface="Arial"/>
        <a:buChar char="–"/>
        <a:defRPr sz="2800" kern="1200">
          <a:solidFill>
            <a:srgbClr val="FFFFFF"/>
          </a:solidFill>
          <a:latin typeface="Helvetica"/>
          <a:ea typeface="+mn-ea"/>
          <a:cs typeface="Helvetica"/>
        </a:defRPr>
      </a:lvl2pPr>
      <a:lvl3pPr marL="1143000" indent="-228600" algn="l" defTabSz="457200" rtl="0" eaLnBrk="1" latinLnBrk="0" hangingPunct="1">
        <a:lnSpc>
          <a:spcPct val="100000"/>
        </a:lnSpc>
        <a:spcBef>
          <a:spcPts val="768"/>
        </a:spcBef>
        <a:buFont typeface="Arial"/>
        <a:buChar char="•"/>
        <a:defRPr sz="2400" kern="1200">
          <a:solidFill>
            <a:srgbClr val="FFFFFF"/>
          </a:solidFill>
          <a:latin typeface="Helvetica"/>
          <a:ea typeface="+mn-ea"/>
          <a:cs typeface="Helvetica"/>
        </a:defRPr>
      </a:lvl3pPr>
      <a:lvl4pPr marL="1600200" indent="-228600" algn="l" defTabSz="457200" rtl="0" eaLnBrk="1" latinLnBrk="0" hangingPunct="1">
        <a:lnSpc>
          <a:spcPct val="100000"/>
        </a:lnSpc>
        <a:spcBef>
          <a:spcPts val="768"/>
        </a:spcBef>
        <a:buFont typeface="Arial"/>
        <a:buChar char="–"/>
        <a:defRPr sz="2000" kern="1200">
          <a:solidFill>
            <a:srgbClr val="FFFFFF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lnSpc>
          <a:spcPct val="100000"/>
        </a:lnSpc>
        <a:spcBef>
          <a:spcPts val="768"/>
        </a:spcBef>
        <a:buFont typeface="Arial"/>
        <a:buChar char="»"/>
        <a:defRPr sz="2000" kern="1200">
          <a:solidFill>
            <a:srgbClr val="FFFFFF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1298445" y="637578"/>
            <a:ext cx="7356324" cy="101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844699"/>
            <a:ext cx="8229600" cy="4557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8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fld id="{18F083AE-6A17-432F-8D0A-64661EFCEDA8}" type="datetime1">
              <a:rPr lang="fi-FI" smtClean="0"/>
              <a:pPr/>
              <a:t>18.3.2020</a:t>
            </a:fld>
            <a:endParaRPr lang="fi-FI" dirty="0"/>
          </a:p>
        </p:txBody>
      </p:sp>
      <p:sp>
        <p:nvSpPr>
          <p:cNvPr id="9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645152" y="6592625"/>
            <a:ext cx="2846413" cy="180989"/>
          </a:xfrm>
          <a:prstGeom prst="rect">
            <a:avLst/>
          </a:prstGeom>
        </p:spPr>
        <p:txBody>
          <a:bodyPr/>
          <a:lstStyle>
            <a:lvl1pPr algn="r">
              <a:defRPr sz="900" b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fi-FI" b="1" dirty="0"/>
              <a:t>KOKKOLAN YLOPISTOKESKUS CHYDENIUS</a:t>
            </a:r>
          </a:p>
        </p:txBody>
      </p:sp>
      <p:sp>
        <p:nvSpPr>
          <p:cNvPr id="1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1" name="Suora yhdysviiva 10"/>
          <p:cNvCxnSpPr/>
          <p:nvPr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uora yhdysviiva 11"/>
          <p:cNvCxnSpPr/>
          <p:nvPr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" name="Ryhmä 3">
            <a:extLst>
              <a:ext uri="{FF2B5EF4-FFF2-40B4-BE49-F238E27FC236}">
                <a16:creationId xmlns:a16="http://schemas.microsoft.com/office/drawing/2014/main" id="{C61AE75C-3931-40E5-91FC-C43DEC428312}"/>
              </a:ext>
            </a:extLst>
          </p:cNvPr>
          <p:cNvGrpSpPr/>
          <p:nvPr/>
        </p:nvGrpSpPr>
        <p:grpSpPr>
          <a:xfrm>
            <a:off x="454590" y="0"/>
            <a:ext cx="763388" cy="1028096"/>
            <a:chOff x="7923412" y="0"/>
            <a:chExt cx="763388" cy="1028096"/>
          </a:xfrm>
        </p:grpSpPr>
        <p:sp>
          <p:nvSpPr>
            <p:cNvPr id="20" name="Suorakulmio 19"/>
            <p:cNvSpPr/>
            <p:nvPr/>
          </p:nvSpPr>
          <p:spPr>
            <a:xfrm>
              <a:off x="7923412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pic>
          <p:nvPicPr>
            <p:cNvPr id="16" name="Kuva 15">
              <a:extLst>
                <a:ext uri="{FF2B5EF4-FFF2-40B4-BE49-F238E27FC236}">
                  <a16:creationId xmlns:a16="http://schemas.microsoft.com/office/drawing/2014/main" id="{6048D831-2AE4-4A6F-9792-45C49B5713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/>
            <a:srcRect l="25801" r="23149" b="44000"/>
            <a:stretch/>
          </p:blipFill>
          <p:spPr>
            <a:xfrm>
              <a:off x="7998685" y="214591"/>
              <a:ext cx="612841" cy="5989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6980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6" r:id="rId2"/>
    <p:sldLayoutId id="2147483687" r:id="rId3"/>
    <p:sldLayoutId id="2147483750" r:id="rId4"/>
    <p:sldLayoutId id="2147483752" r:id="rId5"/>
    <p:sldLayoutId id="2147483719" r:id="rId6"/>
    <p:sldLayoutId id="2147483717" r:id="rId7"/>
    <p:sldLayoutId id="2147483651" r:id="rId8"/>
    <p:sldLayoutId id="2147483722" r:id="rId9"/>
    <p:sldLayoutId id="2147483718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</p:sldLayoutIdLst>
  <p:hf hdr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3600" b="1" i="0" kern="1200">
          <a:solidFill>
            <a:schemeClr val="tx2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lnSpc>
          <a:spcPct val="100000"/>
        </a:lnSpc>
        <a:spcBef>
          <a:spcPts val="768"/>
        </a:spcBef>
        <a:buClr>
          <a:schemeClr val="accent1"/>
        </a:buClr>
        <a:buFont typeface="Arial"/>
        <a:buChar char="•"/>
        <a:defRPr sz="3200" kern="1200">
          <a:solidFill>
            <a:schemeClr val="tx2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lnSpc>
          <a:spcPct val="100000"/>
        </a:lnSpc>
        <a:spcBef>
          <a:spcPts val="768"/>
        </a:spcBef>
        <a:buClr>
          <a:schemeClr val="accent1"/>
        </a:buClr>
        <a:buFontTx/>
        <a:buBlip>
          <a:blip r:embed="rId20"/>
        </a:buBlip>
        <a:defRPr sz="2800" kern="1200">
          <a:solidFill>
            <a:schemeClr val="tx2"/>
          </a:solidFill>
          <a:latin typeface="Helvetica"/>
          <a:ea typeface="+mn-ea"/>
          <a:cs typeface="Helvetica"/>
        </a:defRPr>
      </a:lvl2pPr>
      <a:lvl3pPr marL="1144800" indent="-228600" algn="l" defTabSz="457200" rtl="0" eaLnBrk="1" latinLnBrk="0" hangingPunct="1">
        <a:lnSpc>
          <a:spcPct val="100000"/>
        </a:lnSpc>
        <a:spcBef>
          <a:spcPts val="768"/>
        </a:spcBef>
        <a:buClr>
          <a:schemeClr val="accent1"/>
        </a:buClr>
        <a:buSzPct val="80000"/>
        <a:buFontTx/>
        <a:buBlip>
          <a:blip r:embed="rId21"/>
        </a:buBlip>
        <a:defRPr sz="2400" kern="1200">
          <a:solidFill>
            <a:schemeClr val="tx2"/>
          </a:solidFill>
          <a:latin typeface="Helvetica"/>
          <a:ea typeface="+mn-ea"/>
          <a:cs typeface="Helvetica"/>
        </a:defRPr>
      </a:lvl3pPr>
      <a:lvl4pPr marL="1600200" indent="-228600" algn="l" defTabSz="457200" rtl="0" eaLnBrk="1" latinLnBrk="0" hangingPunct="1">
        <a:lnSpc>
          <a:spcPct val="100000"/>
        </a:lnSpc>
        <a:spcBef>
          <a:spcPts val="768"/>
        </a:spcBef>
        <a:buClr>
          <a:schemeClr val="accent1"/>
        </a:buClr>
        <a:buFont typeface="Arial"/>
        <a:buChar char="–"/>
        <a:defRPr sz="2000" kern="1200">
          <a:solidFill>
            <a:schemeClr val="tx2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lnSpc>
          <a:spcPct val="100000"/>
        </a:lnSpc>
        <a:spcBef>
          <a:spcPts val="768"/>
        </a:spcBef>
        <a:buClr>
          <a:schemeClr val="accent1"/>
        </a:buClr>
        <a:buFont typeface="Arial"/>
        <a:buChar char="»"/>
        <a:defRPr sz="2000" kern="1200">
          <a:solidFill>
            <a:schemeClr val="tx2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Helvetica"/>
                <a:cs typeface="Helvetica"/>
              </a:defRPr>
            </a:lvl1pPr>
          </a:lstStyle>
          <a:p>
            <a:r>
              <a:rPr lang="fi-FI" dirty="0"/>
              <a:t>25.4.2017</a:t>
            </a: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KOKKOLAN YLIOPISTOKESKUS CHYDENIUS.</a:t>
            </a:r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Helvetica"/>
                <a:cs typeface="Helvetica"/>
              </a:defRPr>
            </a:lvl1pPr>
          </a:lstStyle>
          <a:p>
            <a:fld id="{D0733F34-F495-8241-B2FA-79989A321230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80339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</p:sldLayoutIdLst>
  <p:hf hdr="0"/>
  <p:txStyles>
    <p:titleStyle>
      <a:lvl1pPr algn="ctr" defTabSz="457200" rtl="0" eaLnBrk="1" latinLnBrk="0" hangingPunct="1">
        <a:lnSpc>
          <a:spcPct val="100000"/>
        </a:lnSpc>
        <a:spcBef>
          <a:spcPct val="0"/>
        </a:spcBef>
        <a:buNone/>
        <a:defRPr sz="3600" b="1" kern="1200">
          <a:solidFill>
            <a:schemeClr val="tx2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lnSpc>
          <a:spcPct val="100000"/>
        </a:lnSpc>
        <a:spcBef>
          <a:spcPct val="20000"/>
        </a:spcBef>
        <a:buClr>
          <a:schemeClr val="accent1"/>
        </a:buClr>
        <a:buFont typeface="Arial"/>
        <a:buChar char="•"/>
        <a:defRPr sz="3200" kern="1200">
          <a:solidFill>
            <a:schemeClr val="tx2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lnSpc>
          <a:spcPct val="100000"/>
        </a:lnSpc>
        <a:spcBef>
          <a:spcPct val="20000"/>
        </a:spcBef>
        <a:buClr>
          <a:schemeClr val="accent1"/>
        </a:buClr>
        <a:buSzPct val="100000"/>
        <a:buFontTx/>
        <a:buBlip>
          <a:blip r:embed="rId3"/>
        </a:buBlip>
        <a:defRPr sz="2800" kern="1200">
          <a:solidFill>
            <a:schemeClr val="tx2"/>
          </a:solidFill>
          <a:latin typeface="Helvetica"/>
          <a:ea typeface="+mn-ea"/>
          <a:cs typeface="Helvetica"/>
        </a:defRPr>
      </a:lvl2pPr>
      <a:lvl3pPr marL="1143000" indent="-228600" algn="l" defTabSz="457200" rtl="0" eaLnBrk="1" latinLnBrk="0" hangingPunct="1">
        <a:lnSpc>
          <a:spcPct val="100000"/>
        </a:lnSpc>
        <a:spcBef>
          <a:spcPct val="20000"/>
        </a:spcBef>
        <a:buClr>
          <a:schemeClr val="accent1"/>
        </a:buClr>
        <a:buSzPct val="100000"/>
        <a:buFontTx/>
        <a:buBlip>
          <a:blip r:embed="rId4"/>
        </a:buBlip>
        <a:defRPr sz="2400" kern="1200">
          <a:solidFill>
            <a:schemeClr val="tx2"/>
          </a:solidFill>
          <a:latin typeface="Helvetica"/>
          <a:ea typeface="+mn-ea"/>
          <a:cs typeface="Helvetica"/>
        </a:defRPr>
      </a:lvl3pPr>
      <a:lvl4pPr marL="1600200" indent="-228600" algn="l" defTabSz="457200" rtl="0" eaLnBrk="1" latinLnBrk="0" hangingPunct="1">
        <a:lnSpc>
          <a:spcPct val="100000"/>
        </a:lnSpc>
        <a:spcBef>
          <a:spcPct val="20000"/>
        </a:spcBef>
        <a:buClr>
          <a:schemeClr val="accent1"/>
        </a:buClr>
        <a:buFont typeface="Arial"/>
        <a:buChar char="–"/>
        <a:defRPr sz="2000" kern="1200">
          <a:solidFill>
            <a:schemeClr val="tx2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lnSpc>
          <a:spcPct val="100000"/>
        </a:lnSpc>
        <a:spcBef>
          <a:spcPct val="20000"/>
        </a:spcBef>
        <a:buClr>
          <a:schemeClr val="accent1"/>
        </a:buClr>
        <a:buFont typeface="Arial"/>
        <a:buChar char="»"/>
        <a:defRPr sz="2000" kern="1200">
          <a:solidFill>
            <a:schemeClr val="tx2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1298445" y="637578"/>
            <a:ext cx="7356324" cy="101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844699"/>
            <a:ext cx="8229600" cy="4557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8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fld id="{18F083AE-6A17-432F-8D0A-64661EFCEDA8}" type="datetime1">
              <a:rPr lang="fi-FI" smtClean="0"/>
              <a:pPr/>
              <a:t>18.3.2020</a:t>
            </a:fld>
            <a:endParaRPr lang="fi-FI" dirty="0"/>
          </a:p>
        </p:txBody>
      </p:sp>
      <p:sp>
        <p:nvSpPr>
          <p:cNvPr id="9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645152" y="6592625"/>
            <a:ext cx="2846413" cy="180989"/>
          </a:xfrm>
          <a:prstGeom prst="rect">
            <a:avLst/>
          </a:prstGeom>
        </p:spPr>
        <p:txBody>
          <a:bodyPr/>
          <a:lstStyle>
            <a:lvl1pPr algn="r">
              <a:defRPr sz="900" b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fi-FI" b="1" dirty="0"/>
              <a:t>KOKKOLAN YLOPISTOKESKUS CHYDENIUS</a:t>
            </a:r>
          </a:p>
        </p:txBody>
      </p:sp>
      <p:sp>
        <p:nvSpPr>
          <p:cNvPr id="1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1" name="Suora yhdysviiva 10"/>
          <p:cNvCxnSpPr/>
          <p:nvPr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uora yhdysviiva 11"/>
          <p:cNvCxnSpPr/>
          <p:nvPr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" name="Ryhmä 3">
            <a:extLst>
              <a:ext uri="{FF2B5EF4-FFF2-40B4-BE49-F238E27FC236}">
                <a16:creationId xmlns:a16="http://schemas.microsoft.com/office/drawing/2014/main" id="{C61AE75C-3931-40E5-91FC-C43DEC428312}"/>
              </a:ext>
            </a:extLst>
          </p:cNvPr>
          <p:cNvGrpSpPr/>
          <p:nvPr/>
        </p:nvGrpSpPr>
        <p:grpSpPr>
          <a:xfrm>
            <a:off x="454590" y="0"/>
            <a:ext cx="763388" cy="1028096"/>
            <a:chOff x="7923412" y="0"/>
            <a:chExt cx="763388" cy="1028096"/>
          </a:xfrm>
        </p:grpSpPr>
        <p:sp>
          <p:nvSpPr>
            <p:cNvPr id="20" name="Suorakulmio 19"/>
            <p:cNvSpPr/>
            <p:nvPr/>
          </p:nvSpPr>
          <p:spPr>
            <a:xfrm>
              <a:off x="7923412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pic>
          <p:nvPicPr>
            <p:cNvPr id="16" name="Kuva 15">
              <a:extLst>
                <a:ext uri="{FF2B5EF4-FFF2-40B4-BE49-F238E27FC236}">
                  <a16:creationId xmlns:a16="http://schemas.microsoft.com/office/drawing/2014/main" id="{6048D831-2AE4-4A6F-9792-45C49B5713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/>
            <a:srcRect l="25801" r="23149" b="44000"/>
            <a:stretch/>
          </p:blipFill>
          <p:spPr>
            <a:xfrm>
              <a:off x="7998685" y="214591"/>
              <a:ext cx="612841" cy="5989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75534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  <p:sldLayoutId id="2147483782" r:id="rId13"/>
    <p:sldLayoutId id="2147483783" r:id="rId14"/>
    <p:sldLayoutId id="2147483784" r:id="rId15"/>
    <p:sldLayoutId id="2147483785" r:id="rId16"/>
    <p:sldLayoutId id="2147483786" r:id="rId17"/>
    <p:sldLayoutId id="2147483787" r:id="rId18"/>
  </p:sldLayoutIdLst>
  <p:hf hdr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3600" b="1" i="0" kern="1200">
          <a:solidFill>
            <a:schemeClr val="tx2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lnSpc>
          <a:spcPct val="100000"/>
        </a:lnSpc>
        <a:spcBef>
          <a:spcPts val="768"/>
        </a:spcBef>
        <a:buClr>
          <a:schemeClr val="accent1"/>
        </a:buClr>
        <a:buFont typeface="Arial"/>
        <a:buChar char="•"/>
        <a:defRPr sz="3200" kern="1200">
          <a:solidFill>
            <a:schemeClr val="tx2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lnSpc>
          <a:spcPct val="100000"/>
        </a:lnSpc>
        <a:spcBef>
          <a:spcPts val="768"/>
        </a:spcBef>
        <a:buClr>
          <a:schemeClr val="accent1"/>
        </a:buClr>
        <a:buFontTx/>
        <a:buBlip>
          <a:blip r:embed="rId21"/>
        </a:buBlip>
        <a:defRPr sz="2800" kern="1200">
          <a:solidFill>
            <a:schemeClr val="tx2"/>
          </a:solidFill>
          <a:latin typeface="Helvetica"/>
          <a:ea typeface="+mn-ea"/>
          <a:cs typeface="Helvetica"/>
        </a:defRPr>
      </a:lvl2pPr>
      <a:lvl3pPr marL="1144800" indent="-228600" algn="l" defTabSz="457200" rtl="0" eaLnBrk="1" latinLnBrk="0" hangingPunct="1">
        <a:lnSpc>
          <a:spcPct val="100000"/>
        </a:lnSpc>
        <a:spcBef>
          <a:spcPts val="768"/>
        </a:spcBef>
        <a:buClr>
          <a:schemeClr val="accent1"/>
        </a:buClr>
        <a:buSzPct val="80000"/>
        <a:buFontTx/>
        <a:buBlip>
          <a:blip r:embed="rId22"/>
        </a:buBlip>
        <a:defRPr sz="2400" kern="1200">
          <a:solidFill>
            <a:schemeClr val="tx2"/>
          </a:solidFill>
          <a:latin typeface="Helvetica"/>
          <a:ea typeface="+mn-ea"/>
          <a:cs typeface="Helvetica"/>
        </a:defRPr>
      </a:lvl3pPr>
      <a:lvl4pPr marL="1600200" indent="-228600" algn="l" defTabSz="457200" rtl="0" eaLnBrk="1" latinLnBrk="0" hangingPunct="1">
        <a:lnSpc>
          <a:spcPct val="100000"/>
        </a:lnSpc>
        <a:spcBef>
          <a:spcPts val="768"/>
        </a:spcBef>
        <a:buClr>
          <a:schemeClr val="accent1"/>
        </a:buClr>
        <a:buFont typeface="Arial"/>
        <a:buChar char="–"/>
        <a:defRPr sz="2000" kern="1200">
          <a:solidFill>
            <a:schemeClr val="tx2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lnSpc>
          <a:spcPct val="100000"/>
        </a:lnSpc>
        <a:spcBef>
          <a:spcPts val="768"/>
        </a:spcBef>
        <a:buClr>
          <a:schemeClr val="accent1"/>
        </a:buClr>
        <a:buFont typeface="Arial"/>
        <a:buChar char="»"/>
        <a:defRPr sz="2000" kern="1200">
          <a:solidFill>
            <a:schemeClr val="tx2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044312-A8BE-43B7-BF4E-FBD97E3C717C}" type="datetimeFigureOut">
              <a:rPr lang="fi-FI" smtClean="0"/>
              <a:t>18.3.2020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BA7B77-EB3B-40C7-88D0-21C72FF4F3F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40221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4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E3988A-0109-0B40-965D-9E0ED41EFEE4}" type="slidenum">
              <a:rPr lang="fi-FI" smtClean="0"/>
              <a:pPr/>
              <a:t>1</a:t>
            </a:fld>
            <a:endParaRPr lang="fi-FI" dirty="0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21A8D66E-D4C1-438C-8B85-C19A0838289F}" type="datetime1">
              <a:rPr lang="fi-FI" smtClean="0"/>
              <a:pPr/>
              <a:t>18.3.2020</a:t>
            </a:fld>
            <a:endParaRPr lang="fi-FI" dirty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b="1" smtClean="0"/>
              <a:t>KOKKOLAN YLOPISTOKESKUS CHYDENIUS</a:t>
            </a:r>
            <a:endParaRPr lang="fi-FI" b="1" dirty="0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960" y="5445224"/>
            <a:ext cx="3456384" cy="72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100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latunnisteen paikkamerkki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 pitchFamily="34" charset="0"/>
              </a:rPr>
              <a:t>KOKKOLAN YLOPISTOKESKUS CHYDENIUS</a:t>
            </a:r>
            <a:endParaRPr kumimoji="0" lang="fi-FI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34" charset="0"/>
              <a:ea typeface="+mn-ea"/>
              <a:cs typeface="Helvetica" pitchFamily="34" charset="0"/>
            </a:endParaRPr>
          </a:p>
        </p:txBody>
      </p:sp>
      <p:sp>
        <p:nvSpPr>
          <p:cNvPr id="2" name="Dian numeron paikkamerkki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3988A-0109-0B40-965D-9E0ED41EFEE4}" type="slidenum">
              <a:rPr kumimoji="0" lang="fi-FI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fi-FI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34" charset="0"/>
              <a:ea typeface="+mn-ea"/>
              <a:cs typeface="Helvetica"/>
            </a:endParaRPr>
          </a:p>
        </p:txBody>
      </p:sp>
      <p:sp>
        <p:nvSpPr>
          <p:cNvPr id="7" name="Otsikko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 smtClean="0"/>
              <a:t>MITÄ VÄYLIÄ ON TARJOLLA KOKKOLASSA?</a:t>
            </a:r>
            <a:endParaRPr lang="fi-FI" dirty="0"/>
          </a:p>
        </p:txBody>
      </p:sp>
      <p:sp>
        <p:nvSpPr>
          <p:cNvPr id="8" name="Alaotsikko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45657E-C81B-47C4-BE55-BDA7CC7C81CB}" type="datetime1">
              <a:rPr kumimoji="0" lang="fi-FI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18.3.2020</a:t>
            </a:fld>
            <a:endParaRPr kumimoji="0" lang="fi-FI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34" charset="0"/>
              <a:ea typeface="+mn-e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956230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3988A-0109-0B40-965D-9E0ED41EFEE4}" type="slidenum">
              <a:rPr kumimoji="0" lang="fi-FI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fi-FI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34" charset="0"/>
              <a:ea typeface="+mn-ea"/>
              <a:cs typeface="Helvetica"/>
            </a:endParaRPr>
          </a:p>
        </p:txBody>
      </p:sp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200" dirty="0" smtClean="0"/>
              <a:t>Varhaiskasvatuksen opettajaksi</a:t>
            </a:r>
            <a:endParaRPr lang="fi-FI" sz="3200" dirty="0"/>
          </a:p>
        </p:txBody>
      </p:sp>
      <p:sp>
        <p:nvSpPr>
          <p:cNvPr id="4" name="Sisällön paikkamerkki 3"/>
          <p:cNvSpPr>
            <a:spLocks noGrp="1"/>
          </p:cNvSpPr>
          <p:nvPr>
            <p:ph idx="1"/>
          </p:nvPr>
        </p:nvSpPr>
        <p:spPr>
          <a:xfrm>
            <a:off x="445404" y="1556792"/>
            <a:ext cx="8447076" cy="4796494"/>
          </a:xfrm>
        </p:spPr>
        <p:txBody>
          <a:bodyPr>
            <a:normAutofit fontScale="925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i-FI" sz="1700" dirty="0" smtClean="0"/>
              <a:t>Kasvatustieteen kandidaatti 180 op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1700" dirty="0" smtClean="0"/>
              <a:t>Varhaiskasvatuksen opettajan ja esiopettajan pätevyydet</a:t>
            </a:r>
          </a:p>
          <a:p>
            <a:pPr marL="0" indent="0">
              <a:buNone/>
            </a:pPr>
            <a:endParaRPr lang="fi-FI" sz="17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fi-FI" sz="1700" b="1" dirty="0" smtClean="0">
                <a:solidFill>
                  <a:srgbClr val="002957"/>
                </a:solidFill>
              </a:rPr>
              <a:t>Väylähakuun edellytetään yliopisto-opintoja 40 op:</a:t>
            </a:r>
            <a:endParaRPr lang="fi-FI" sz="1700" b="1" dirty="0">
              <a:solidFill>
                <a:srgbClr val="002957"/>
              </a:solidFill>
            </a:endParaRPr>
          </a:p>
          <a:p>
            <a:pPr marL="914400" lvl="1" indent="-457200">
              <a:buClr>
                <a:srgbClr val="F1563F"/>
              </a:buClr>
              <a:buFont typeface="Arial" panose="020B0604020202020204" pitchFamily="34" charset="0"/>
              <a:buChar char="•"/>
            </a:pPr>
            <a:r>
              <a:rPr lang="fi-FI" sz="1700" dirty="0">
                <a:solidFill>
                  <a:srgbClr val="002957"/>
                </a:solidFill>
              </a:rPr>
              <a:t>Kasvatustieteen tai varhaiskasvatustieteen perusopinnot 25 </a:t>
            </a:r>
            <a:r>
              <a:rPr lang="fi-FI" sz="1700" dirty="0" smtClean="0">
                <a:solidFill>
                  <a:srgbClr val="002957"/>
                </a:solidFill>
              </a:rPr>
              <a:t>op</a:t>
            </a:r>
            <a:endParaRPr lang="fi-FI" sz="1700" dirty="0">
              <a:solidFill>
                <a:srgbClr val="002957"/>
              </a:solidFill>
            </a:endParaRPr>
          </a:p>
          <a:p>
            <a:pPr marL="914400" lvl="1" indent="-457200">
              <a:buClr>
                <a:srgbClr val="F1563F"/>
              </a:buClr>
              <a:buFont typeface="Arial" panose="020B0604020202020204" pitchFamily="34" charset="0"/>
              <a:buChar char="•"/>
            </a:pPr>
            <a:r>
              <a:rPr lang="fi-FI" sz="1700" dirty="0" smtClean="0">
                <a:solidFill>
                  <a:srgbClr val="002957"/>
                </a:solidFill>
              </a:rPr>
              <a:t>Kasvatustieteen </a:t>
            </a:r>
            <a:r>
              <a:rPr lang="fi-FI" sz="1700" dirty="0">
                <a:solidFill>
                  <a:srgbClr val="002957"/>
                </a:solidFill>
              </a:rPr>
              <a:t>tai varhaiskasvatustieteen </a:t>
            </a:r>
            <a:r>
              <a:rPr lang="fi-FI" sz="1700" dirty="0" smtClean="0">
                <a:solidFill>
                  <a:srgbClr val="002957"/>
                </a:solidFill>
              </a:rPr>
              <a:t>aineopinnoista 15 op</a:t>
            </a:r>
          </a:p>
          <a:p>
            <a:pPr lvl="0" indent="-285750">
              <a:buClr>
                <a:srgbClr val="F1563F"/>
              </a:buClr>
              <a:buFont typeface="Arial" panose="020B0604020202020204" pitchFamily="34" charset="0"/>
              <a:buChar char="•"/>
            </a:pPr>
            <a:r>
              <a:rPr lang="fi-FI" sz="1700" b="1" dirty="0" smtClean="0">
                <a:solidFill>
                  <a:srgbClr val="002957"/>
                </a:solidFill>
              </a:rPr>
              <a:t>Väyläopintojen jälkeen opiskeluvaihtoehdot:</a:t>
            </a:r>
          </a:p>
          <a:p>
            <a:pPr marL="914400" lvl="1" indent="-457200">
              <a:buClr>
                <a:srgbClr val="F1563F"/>
              </a:buClr>
              <a:buFont typeface="Arial" panose="020B0604020202020204" pitchFamily="34" charset="0"/>
              <a:buChar char="•"/>
            </a:pPr>
            <a:r>
              <a:rPr lang="fi-FI" sz="1700" dirty="0" smtClean="0">
                <a:solidFill>
                  <a:srgbClr val="002957"/>
                </a:solidFill>
              </a:rPr>
              <a:t>Jyväskyläss</a:t>
            </a:r>
            <a:r>
              <a:rPr lang="fi-FI" sz="1700" dirty="0">
                <a:solidFill>
                  <a:srgbClr val="002957"/>
                </a:solidFill>
              </a:rPr>
              <a:t>ä</a:t>
            </a:r>
            <a:r>
              <a:rPr lang="fi-FI" sz="1700" dirty="0" smtClean="0">
                <a:solidFill>
                  <a:srgbClr val="002957"/>
                </a:solidFill>
              </a:rPr>
              <a:t> </a:t>
            </a:r>
            <a:r>
              <a:rPr lang="fi-FI" sz="1700" dirty="0">
                <a:solidFill>
                  <a:srgbClr val="002957"/>
                </a:solidFill>
              </a:rPr>
              <a:t>opiskelu päätoimista ja edellyttää läsnäoloa </a:t>
            </a:r>
            <a:r>
              <a:rPr lang="fi-FI" sz="1700" dirty="0" smtClean="0">
                <a:solidFill>
                  <a:srgbClr val="002957"/>
                </a:solidFill>
              </a:rPr>
              <a:t>n</a:t>
            </a:r>
            <a:r>
              <a:rPr lang="fi-FI" sz="1700" dirty="0">
                <a:solidFill>
                  <a:srgbClr val="002957"/>
                </a:solidFill>
              </a:rPr>
              <a:t>. 1½ </a:t>
            </a:r>
            <a:r>
              <a:rPr lang="fi-FI" sz="1700" dirty="0" smtClean="0">
                <a:solidFill>
                  <a:srgbClr val="002957"/>
                </a:solidFill>
              </a:rPr>
              <a:t>vuotta</a:t>
            </a:r>
          </a:p>
          <a:p>
            <a:pPr marL="914400" lvl="1" indent="-457200">
              <a:buClr>
                <a:srgbClr val="F1563F"/>
              </a:buClr>
              <a:buFont typeface="Arial" panose="020B0604020202020204" pitchFamily="34" charset="0"/>
              <a:buChar char="•"/>
            </a:pPr>
            <a:r>
              <a:rPr lang="fi-FI" sz="1700" dirty="0" smtClean="0">
                <a:solidFill>
                  <a:srgbClr val="FF0000"/>
                </a:solidFill>
              </a:rPr>
              <a:t>Mahdollisesti tulossa </a:t>
            </a:r>
            <a:r>
              <a:rPr lang="fi-FI" sz="1700" dirty="0" smtClean="0">
                <a:solidFill>
                  <a:srgbClr val="002957"/>
                </a:solidFill>
              </a:rPr>
              <a:t>Kokkolaan varhaiskasvatuksen opettajan koulutusohjelma</a:t>
            </a:r>
          </a:p>
          <a:p>
            <a:pPr marL="457200" lvl="1" indent="0">
              <a:buClr>
                <a:srgbClr val="F1563F"/>
              </a:buClr>
              <a:buNone/>
            </a:pPr>
            <a:endParaRPr lang="fi-FI" sz="1700" dirty="0" smtClean="0">
              <a:solidFill>
                <a:srgbClr val="002957"/>
              </a:solidFill>
            </a:endParaRPr>
          </a:p>
          <a:p>
            <a:r>
              <a:rPr lang="fi-FI" sz="1700" b="1" dirty="0"/>
              <a:t>Avoimessa voit opiskella kaiken kaikkiaan kandidaatin tutkinnosta:</a:t>
            </a:r>
          </a:p>
          <a:p>
            <a:pPr lvl="1"/>
            <a:r>
              <a:rPr lang="fi-FI" sz="1700" dirty="0" smtClean="0"/>
              <a:t>Kasvatustieteen perusopinnot </a:t>
            </a:r>
            <a:r>
              <a:rPr lang="fi-FI" sz="1700" dirty="0"/>
              <a:t>25 op </a:t>
            </a:r>
            <a:r>
              <a:rPr lang="fi-FI" sz="1700" dirty="0" smtClean="0"/>
              <a:t> </a:t>
            </a:r>
          </a:p>
          <a:p>
            <a:pPr lvl="1"/>
            <a:r>
              <a:rPr lang="fi-FI" sz="1700" dirty="0" smtClean="0"/>
              <a:t>Varhaiskasvatustieteen aineopinnot </a:t>
            </a:r>
            <a:r>
              <a:rPr lang="fi-FI" sz="1700" dirty="0"/>
              <a:t>35 </a:t>
            </a:r>
            <a:r>
              <a:rPr lang="fi-FI" sz="1700" dirty="0" smtClean="0"/>
              <a:t>op</a:t>
            </a:r>
            <a:endParaRPr lang="fi-FI" sz="1700" dirty="0"/>
          </a:p>
          <a:p>
            <a:pPr lvl="1"/>
            <a:r>
              <a:rPr lang="fi-FI" sz="1700" dirty="0"/>
              <a:t>Vapaasti valittavat opinnot </a:t>
            </a:r>
            <a:r>
              <a:rPr lang="fi-FI" sz="1700" dirty="0" smtClean="0"/>
              <a:t>25 </a:t>
            </a:r>
            <a:r>
              <a:rPr lang="fi-FI" sz="1700" dirty="0"/>
              <a:t>op</a:t>
            </a:r>
          </a:p>
          <a:p>
            <a:pPr lvl="1"/>
            <a:r>
              <a:rPr lang="fi-FI" sz="1700" dirty="0"/>
              <a:t>Viestintä- ja kieliopinnot 10 op</a:t>
            </a:r>
          </a:p>
          <a:p>
            <a:pPr marL="514350" indent="-457200">
              <a:buClr>
                <a:srgbClr val="F1563F"/>
              </a:buClr>
              <a:buFont typeface="Arial" panose="020B0604020202020204" pitchFamily="34" charset="0"/>
              <a:buChar char="•"/>
            </a:pPr>
            <a:endParaRPr lang="fi-FI" sz="2200" dirty="0">
              <a:solidFill>
                <a:srgbClr val="002957"/>
              </a:solidFill>
            </a:endParaRP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A8D66E-D4C1-438C-8B85-C19A0838289F}" type="datetime1">
              <a:rPr kumimoji="0" lang="fi-FI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18.3.2020</a:t>
            </a:fld>
            <a:endParaRPr kumimoji="0" lang="fi-FI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34" charset="0"/>
              <a:ea typeface="+mn-ea"/>
              <a:cs typeface="Helvetica"/>
            </a:endParaRP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KOKKOLAN YLOPISTOKESKUS CHYDENIUS</a:t>
            </a:r>
            <a:endParaRPr kumimoji="0" lang="fi-FI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pic>
        <p:nvPicPr>
          <p:cNvPr id="7" name="Picture 6" descr="Lapsi, Saippuakuplia, Hauskaa, Lapset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828063"/>
            <a:ext cx="1843719" cy="15394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27510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3988A-0109-0B40-965D-9E0ED41EFEE4}" type="slidenum">
              <a:rPr kumimoji="0" lang="fi-FI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fi-FI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34" charset="0"/>
              <a:ea typeface="+mn-ea"/>
              <a:cs typeface="Helvetica"/>
            </a:endParaRPr>
          </a:p>
        </p:txBody>
      </p:sp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200" dirty="0" smtClean="0"/>
              <a:t>Luokanopettajaksi</a:t>
            </a:r>
            <a:endParaRPr lang="fi-FI" sz="3200" dirty="0"/>
          </a:p>
        </p:txBody>
      </p:sp>
      <p:sp>
        <p:nvSpPr>
          <p:cNvPr id="4" name="Sisällön paikkamerkki 3"/>
          <p:cNvSpPr>
            <a:spLocks noGrp="1"/>
          </p:cNvSpPr>
          <p:nvPr>
            <p:ph idx="1"/>
          </p:nvPr>
        </p:nvSpPr>
        <p:spPr>
          <a:xfrm>
            <a:off x="358947" y="1845878"/>
            <a:ext cx="8686800" cy="4557156"/>
          </a:xfrm>
        </p:spPr>
        <p:txBody>
          <a:bodyPr>
            <a:normAutofit/>
          </a:bodyPr>
          <a:lstStyle/>
          <a:p>
            <a:r>
              <a:rPr lang="fi-FI" sz="2000" dirty="0" smtClean="0"/>
              <a:t>Kasvatustieteen maisteri 300 op</a:t>
            </a:r>
          </a:p>
          <a:p>
            <a:r>
              <a:rPr lang="fi-FI" sz="2000" dirty="0" smtClean="0"/>
              <a:t>Kokkolan </a:t>
            </a:r>
            <a:r>
              <a:rPr lang="fi-FI" sz="2000" dirty="0"/>
              <a:t>y</a:t>
            </a:r>
            <a:r>
              <a:rPr lang="fi-FI" sz="2000" dirty="0" smtClean="0"/>
              <a:t>liopistokeskuksen </a:t>
            </a:r>
            <a:br>
              <a:rPr lang="fi-FI" sz="2000" dirty="0" smtClean="0"/>
            </a:br>
            <a:r>
              <a:rPr lang="fi-FI" sz="2000" dirty="0" smtClean="0"/>
              <a:t>Luokanopettajien aikuiskoulutus </a:t>
            </a:r>
          </a:p>
          <a:p>
            <a:r>
              <a:rPr lang="fi-FI" sz="2000" dirty="0" smtClean="0"/>
              <a:t>Päätoimista opiskelua Kokkolassa 2 v. </a:t>
            </a:r>
          </a:p>
          <a:p>
            <a:r>
              <a:rPr lang="fi-FI" sz="2000" dirty="0" smtClean="0"/>
              <a:t>Luokanopettajan ja esiopettajan pätevyydet</a:t>
            </a:r>
          </a:p>
          <a:p>
            <a:pPr marL="0" indent="0">
              <a:buNone/>
            </a:pPr>
            <a:endParaRPr lang="fi-FI" sz="2000" dirty="0" smtClean="0"/>
          </a:p>
          <a:p>
            <a:r>
              <a:rPr lang="fi-FI" sz="2000" b="1" dirty="0" smtClean="0"/>
              <a:t>Hakuun edellytetään yliopisto-opintoja 80 op</a:t>
            </a:r>
            <a:r>
              <a:rPr lang="fi-FI" sz="2000" dirty="0" smtClean="0"/>
              <a:t>: 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1600" dirty="0" smtClean="0"/>
              <a:t>Kasvatustieteen, aikuiskasvatustieteen tai varhaiskasvatustieteen perusopinnot 25 op tai opettajan pedagogiset opinnot 60 op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1600" dirty="0" smtClean="0"/>
              <a:t>Toisen oppiaineen perusopinnot 25 op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1600" dirty="0" smtClean="0"/>
              <a:t>Muita yliopisto-opintoja 30 op</a:t>
            </a:r>
          </a:p>
          <a:p>
            <a:pPr marL="0" indent="0">
              <a:buNone/>
            </a:pPr>
            <a:endParaRPr lang="fi-FI" sz="2400" dirty="0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A8D66E-D4C1-438C-8B85-C19A0838289F}" type="datetime1">
              <a:rPr kumimoji="0" lang="fi-FI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18.3.2020</a:t>
            </a:fld>
            <a:endParaRPr kumimoji="0" lang="fi-FI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34" charset="0"/>
              <a:ea typeface="+mn-ea"/>
              <a:cs typeface="Helvetica"/>
            </a:endParaRP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KOKKOLAN YLOPISTOKESKUS CHYDENIUS</a:t>
            </a:r>
            <a:endParaRPr kumimoji="0" lang="fi-FI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908720"/>
            <a:ext cx="3253869" cy="2169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5759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3988A-0109-0B40-965D-9E0ED41EFEE4}" type="slidenum">
              <a:rPr kumimoji="0" lang="fi-FI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fi-FI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34" charset="0"/>
              <a:ea typeface="+mn-ea"/>
              <a:cs typeface="Helvetica"/>
            </a:endParaRPr>
          </a:p>
        </p:txBody>
      </p:sp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1294789" y="299165"/>
            <a:ext cx="6530829" cy="1019912"/>
          </a:xfrm>
        </p:spPr>
        <p:txBody>
          <a:bodyPr>
            <a:normAutofit/>
          </a:bodyPr>
          <a:lstStyle/>
          <a:p>
            <a:r>
              <a:rPr lang="fi-FI" sz="3200" dirty="0" smtClean="0"/>
              <a:t>Erityisopettajaksi</a:t>
            </a:r>
            <a:endParaRPr lang="fi-FI" sz="3200" dirty="0"/>
          </a:p>
        </p:txBody>
      </p:sp>
      <p:sp>
        <p:nvSpPr>
          <p:cNvPr id="4" name="Sisällön paikkamerkki 3"/>
          <p:cNvSpPr>
            <a:spLocks noGrp="1"/>
          </p:cNvSpPr>
          <p:nvPr>
            <p:ph idx="1"/>
          </p:nvPr>
        </p:nvSpPr>
        <p:spPr>
          <a:xfrm>
            <a:off x="445403" y="1351833"/>
            <a:ext cx="8229600" cy="5040560"/>
          </a:xfrm>
        </p:spPr>
        <p:txBody>
          <a:bodyPr>
            <a:normAutofit fontScale="62500" lnSpcReduction="20000"/>
          </a:bodyPr>
          <a:lstStyle/>
          <a:p>
            <a:r>
              <a:rPr lang="fi-FI" sz="2900" dirty="0" smtClean="0"/>
              <a:t>Kasvatustieteen maisteri 300 op</a:t>
            </a:r>
          </a:p>
          <a:p>
            <a:r>
              <a:rPr lang="fi-FI" sz="2900" dirty="0"/>
              <a:t>E</a:t>
            </a:r>
            <a:r>
              <a:rPr lang="fi-FI" sz="2900" dirty="0" smtClean="0"/>
              <a:t>rityisopettajan pätevyys</a:t>
            </a:r>
          </a:p>
          <a:p>
            <a:pPr marL="457200" lvl="1" indent="0">
              <a:buNone/>
            </a:pPr>
            <a:endParaRPr lang="fi-FI" sz="2000" dirty="0" smtClean="0"/>
          </a:p>
          <a:p>
            <a:r>
              <a:rPr lang="fi-FI" sz="2900" b="1" dirty="0" smtClean="0"/>
              <a:t>Väylähakuun edellytetään yliopisto-opintoja 50 op </a:t>
            </a:r>
            <a:r>
              <a:rPr lang="fi-FI" sz="2900" dirty="0" smtClean="0"/>
              <a:t>(kandi ja maisteri):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2600" dirty="0" smtClean="0"/>
              <a:t>Erityispedagogiikan perusopinnot 25 op </a:t>
            </a:r>
            <a:endParaRPr lang="fi-FI" sz="26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fi-FI" sz="2600" dirty="0" smtClean="0"/>
              <a:t>Kasvatustieteen perusopinnot 25 op</a:t>
            </a:r>
          </a:p>
          <a:p>
            <a:r>
              <a:rPr lang="fi-FI" sz="2900" b="1" dirty="0" smtClean="0"/>
              <a:t>Maisteriohjelmaan (120 op, 2 v.) edellytettävät opinnot </a:t>
            </a:r>
            <a:r>
              <a:rPr lang="fi-FI" sz="2900" dirty="0" smtClean="0"/>
              <a:t>(maisteri):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2600" dirty="0" smtClean="0"/>
              <a:t>kandidaatin tutkinto JA erityispedagogiikan perusopinnot 25 op ja kasvatustieteen perusopinnot 25 op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2600" dirty="0" smtClean="0"/>
              <a:t>AMK-tutkinto </a:t>
            </a:r>
            <a:r>
              <a:rPr lang="fi-FI" sz="2600" dirty="0"/>
              <a:t>JA erityispedagogiikan perusopinnot 25 op ja kasvatustieteen perusopinnot 25 </a:t>
            </a:r>
            <a:r>
              <a:rPr lang="fi-FI" sz="2600" dirty="0" smtClean="0"/>
              <a:t>op ja erityispedagogiikan tai kasvatustieteen aineopinnot 35 op</a:t>
            </a:r>
          </a:p>
          <a:p>
            <a:pPr lvl="1">
              <a:buFont typeface="Arial" panose="020B0604020202020204" pitchFamily="34" charset="0"/>
              <a:buChar char="•"/>
            </a:pPr>
            <a:endParaRPr lang="fi-FI" sz="2600" dirty="0" smtClean="0"/>
          </a:p>
          <a:p>
            <a:r>
              <a:rPr lang="fi-FI" sz="2900" b="1" dirty="0"/>
              <a:t>Avoimessa voit </a:t>
            </a:r>
            <a:r>
              <a:rPr lang="fi-FI" sz="2900" b="1" dirty="0" smtClean="0"/>
              <a:t>opiskella kaiken kaikkiaan kandidaatin tutkinnosta:</a:t>
            </a:r>
            <a:endParaRPr lang="fi-FI" sz="2900" b="1" dirty="0"/>
          </a:p>
          <a:p>
            <a:pPr lvl="1"/>
            <a:r>
              <a:rPr lang="fi-FI" sz="2600" dirty="0"/>
              <a:t>Erityispedagogiikan perusopinnot 25 op ja aineopinnot 35 op</a:t>
            </a:r>
          </a:p>
          <a:p>
            <a:pPr lvl="1"/>
            <a:r>
              <a:rPr lang="fi-FI" sz="2600" dirty="0"/>
              <a:t>Kasvatustieteen perusopinnot 25 op</a:t>
            </a:r>
          </a:p>
          <a:p>
            <a:pPr lvl="1"/>
            <a:r>
              <a:rPr lang="fi-FI" sz="2600" dirty="0"/>
              <a:t>Vapaasti valittavat opinnot </a:t>
            </a:r>
            <a:r>
              <a:rPr lang="fi-FI" sz="2600" dirty="0" smtClean="0"/>
              <a:t>60 </a:t>
            </a:r>
            <a:r>
              <a:rPr lang="fi-FI" sz="2600" dirty="0"/>
              <a:t>op</a:t>
            </a:r>
          </a:p>
          <a:p>
            <a:pPr lvl="1"/>
            <a:r>
              <a:rPr lang="fi-FI" sz="2600" dirty="0"/>
              <a:t>Viestintä- ja kieliopinnot 10 op</a:t>
            </a:r>
          </a:p>
          <a:p>
            <a:endParaRPr lang="fi-FI" sz="3000" dirty="0" smtClean="0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A8D66E-D4C1-438C-8B85-C19A0838289F}" type="datetime1">
              <a:rPr kumimoji="0" lang="fi-FI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18.3.2020</a:t>
            </a:fld>
            <a:endParaRPr kumimoji="0" lang="fi-FI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34" charset="0"/>
              <a:ea typeface="+mn-ea"/>
              <a:cs typeface="Helvetica"/>
            </a:endParaRP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KOKKOLAN YLOPISTOKESKUS CHYDENIUS</a:t>
            </a:r>
            <a:endParaRPr kumimoji="0" lang="fi-FI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029" y="116632"/>
            <a:ext cx="3171975" cy="21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676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3988A-0109-0B40-965D-9E0ED41EFEE4}" type="slidenum">
              <a:rPr kumimoji="0" lang="fi-FI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fi-FI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34" charset="0"/>
              <a:ea typeface="+mn-ea"/>
              <a:cs typeface="Helvetica"/>
            </a:endParaRPr>
          </a:p>
        </p:txBody>
      </p:sp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1294789" y="448589"/>
            <a:ext cx="6530829" cy="1019912"/>
          </a:xfrm>
        </p:spPr>
        <p:txBody>
          <a:bodyPr>
            <a:normAutofit/>
          </a:bodyPr>
          <a:lstStyle/>
          <a:p>
            <a:r>
              <a:rPr lang="fi-FI" sz="3200" dirty="0" smtClean="0"/>
              <a:t>Kasvatustieteen asiantuntijaksi</a:t>
            </a:r>
            <a:endParaRPr lang="fi-FI" sz="3200" dirty="0"/>
          </a:p>
        </p:txBody>
      </p:sp>
      <p:sp>
        <p:nvSpPr>
          <p:cNvPr id="4" name="Sisällön paikkamerkki 3"/>
          <p:cNvSpPr>
            <a:spLocks noGrp="1"/>
          </p:cNvSpPr>
          <p:nvPr>
            <p:ph idx="1"/>
          </p:nvPr>
        </p:nvSpPr>
        <p:spPr>
          <a:xfrm>
            <a:off x="445404" y="1468501"/>
            <a:ext cx="8229600" cy="4746145"/>
          </a:xfrm>
        </p:spPr>
        <p:txBody>
          <a:bodyPr>
            <a:normAutofit fontScale="55000" lnSpcReduction="20000"/>
          </a:bodyPr>
          <a:lstStyle/>
          <a:p>
            <a:r>
              <a:rPr lang="fi-FI" sz="2900" dirty="0"/>
              <a:t>Kasvatustieteen maisteri 300 op</a:t>
            </a:r>
          </a:p>
          <a:p>
            <a:pPr marL="457200" lvl="1" indent="0">
              <a:buNone/>
            </a:pPr>
            <a:endParaRPr lang="fi-FI" sz="2900" dirty="0"/>
          </a:p>
          <a:p>
            <a:r>
              <a:rPr lang="fi-FI" sz="2900" b="1" dirty="0"/>
              <a:t>Väylähakuun </a:t>
            </a:r>
            <a:r>
              <a:rPr lang="fi-FI" sz="2900" b="1" dirty="0" smtClean="0"/>
              <a:t>edellytetään </a:t>
            </a:r>
            <a:r>
              <a:rPr lang="fi-FI" sz="2900" dirty="0" smtClean="0"/>
              <a:t>(kandi </a:t>
            </a:r>
            <a:r>
              <a:rPr lang="fi-FI" sz="2900" dirty="0"/>
              <a:t>ja </a:t>
            </a:r>
            <a:r>
              <a:rPr lang="fi-FI" sz="2900" dirty="0" smtClean="0"/>
              <a:t>maisteri):</a:t>
            </a:r>
            <a:endParaRPr lang="fi-FI" sz="29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fi-FI" sz="2900" dirty="0" smtClean="0"/>
              <a:t>Kasvatustieteen, aikuiskasvatustieteen tai varhaiskasvatustieteen perusopinnot </a:t>
            </a:r>
            <a:r>
              <a:rPr lang="fi-FI" sz="2900" dirty="0"/>
              <a:t>25 op </a:t>
            </a:r>
            <a:r>
              <a:rPr lang="fi-FI" sz="2900" dirty="0" smtClean="0"/>
              <a:t>JA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2900" dirty="0" smtClean="0"/>
              <a:t>Kasvatustieteen tai aikuiskasvatustieteen aineopinnot vähintään 35 op</a:t>
            </a:r>
            <a:endParaRPr lang="fi-FI" sz="2900" dirty="0"/>
          </a:p>
          <a:p>
            <a:r>
              <a:rPr lang="fi-FI" sz="2900" b="1" dirty="0"/>
              <a:t>Maisteriohjelmaan (120 op, 2 v.) </a:t>
            </a:r>
            <a:r>
              <a:rPr lang="fi-FI" sz="2900" b="1" dirty="0" smtClean="0"/>
              <a:t>edellytettävät opinnot </a:t>
            </a:r>
            <a:r>
              <a:rPr lang="fi-FI" sz="2900" dirty="0" smtClean="0"/>
              <a:t>(maisteri):</a:t>
            </a:r>
            <a:endParaRPr lang="fi-FI" sz="2900" dirty="0"/>
          </a:p>
          <a:p>
            <a:pPr lvl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i-FI" sz="2900" dirty="0" smtClean="0"/>
              <a:t>Maisterin tutkinto, Kandidaatin tutkinto tai AMK-tutkinto JA</a:t>
            </a:r>
          </a:p>
          <a:p>
            <a:pPr lvl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i-FI" sz="2900" dirty="0"/>
              <a:t>K</a:t>
            </a:r>
            <a:r>
              <a:rPr lang="fi-FI" sz="2900" dirty="0" smtClean="0"/>
              <a:t>asvatustieteen, aikuiskasvatustieteen tai varhaiskasvatustieteen perusopinnot ja aineopinnot 60 op</a:t>
            </a:r>
          </a:p>
          <a:p>
            <a:pPr marL="457200" lvl="1" indent="0">
              <a:lnSpc>
                <a:spcPct val="120000"/>
              </a:lnSpc>
              <a:buNone/>
            </a:pPr>
            <a:endParaRPr lang="fi-FI" sz="2900" dirty="0" smtClean="0"/>
          </a:p>
          <a:p>
            <a:r>
              <a:rPr lang="fi-FI" sz="2900" b="1" dirty="0"/>
              <a:t>Avoimessa voit </a:t>
            </a:r>
            <a:r>
              <a:rPr lang="fi-FI" sz="2900" b="1" dirty="0" smtClean="0"/>
              <a:t>opiskella kaiken kaikkiaan kandidaatin tutkinnosta:</a:t>
            </a:r>
            <a:endParaRPr lang="fi-FI" sz="2900" b="1" dirty="0"/>
          </a:p>
          <a:p>
            <a:pPr lvl="1"/>
            <a:r>
              <a:rPr lang="fi-FI" sz="2900" dirty="0"/>
              <a:t>Kasvatustieteen tai aikuiskasvatustieteen perusopinnot 25 op</a:t>
            </a:r>
          </a:p>
          <a:p>
            <a:pPr lvl="1"/>
            <a:r>
              <a:rPr lang="fi-FI" sz="2900" dirty="0"/>
              <a:t>Kasvatustieteen tai aikuiskasvatustieteen aineopinnot 40 op</a:t>
            </a:r>
          </a:p>
          <a:p>
            <a:pPr lvl="1"/>
            <a:r>
              <a:rPr lang="fi-FI" sz="2900" dirty="0"/>
              <a:t>Vapaasti valittavat opinnot </a:t>
            </a:r>
            <a:r>
              <a:rPr lang="fi-FI" sz="2900" dirty="0" smtClean="0"/>
              <a:t>92 op</a:t>
            </a:r>
            <a:endParaRPr lang="fi-FI" sz="2900" dirty="0"/>
          </a:p>
          <a:p>
            <a:pPr lvl="1"/>
            <a:r>
              <a:rPr lang="fi-FI" sz="2900" dirty="0"/>
              <a:t>Viestintä- ja kieliopinnot 10 op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fi-FI" sz="3000" dirty="0"/>
          </a:p>
          <a:p>
            <a:endParaRPr lang="fi-FI" dirty="0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A8D66E-D4C1-438C-8B85-C19A0838289F}" type="datetime1">
              <a:rPr kumimoji="0" lang="fi-FI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18.3.2020</a:t>
            </a:fld>
            <a:endParaRPr kumimoji="0" lang="fi-FI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34" charset="0"/>
              <a:ea typeface="+mn-ea"/>
              <a:cs typeface="Helvetica"/>
            </a:endParaRP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KOKKOLAN YLOPISTOKESKUS CHYDENIUS</a:t>
            </a:r>
            <a:endParaRPr kumimoji="0" lang="fi-FI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1081526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988A-0109-0B40-965D-9E0ED41EFEE4}" type="slidenum">
              <a:rPr lang="fi-FI" smtClean="0"/>
              <a:pPr/>
              <a:t>15</a:t>
            </a:fld>
            <a:endParaRPr lang="fi-FI" dirty="0"/>
          </a:p>
        </p:txBody>
      </p:sp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200" dirty="0" smtClean="0"/>
              <a:t>Liikunnanopettajaksi</a:t>
            </a:r>
            <a:endParaRPr lang="fi-FI" sz="3200" dirty="0"/>
          </a:p>
        </p:txBody>
      </p:sp>
      <p:sp>
        <p:nvSpPr>
          <p:cNvPr id="4" name="Sisällön paikkamerkki 3"/>
          <p:cNvSpPr>
            <a:spLocks noGrp="1"/>
          </p:cNvSpPr>
          <p:nvPr>
            <p:ph idx="1"/>
          </p:nvPr>
        </p:nvSpPr>
        <p:spPr>
          <a:xfrm>
            <a:off x="445404" y="1657490"/>
            <a:ext cx="8229600" cy="4557156"/>
          </a:xfrm>
        </p:spPr>
        <p:txBody>
          <a:bodyPr>
            <a:normAutofit lnSpcReduction="10000"/>
          </a:bodyPr>
          <a:lstStyle/>
          <a:p>
            <a:r>
              <a:rPr lang="fi-FI" sz="1800" dirty="0" smtClean="0"/>
              <a:t>Liikuntatieteiden </a:t>
            </a:r>
            <a:r>
              <a:rPr lang="fi-FI" sz="1800" dirty="0"/>
              <a:t>maisteri 300 op</a:t>
            </a:r>
          </a:p>
          <a:p>
            <a:r>
              <a:rPr lang="fi-FI" sz="1800" dirty="0" smtClean="0"/>
              <a:t>Liikunnanopettajan </a:t>
            </a:r>
            <a:r>
              <a:rPr lang="fi-FI" sz="1800" dirty="0"/>
              <a:t>pätevyys</a:t>
            </a:r>
          </a:p>
          <a:p>
            <a:pPr marL="457200" lvl="1" indent="0">
              <a:buNone/>
            </a:pPr>
            <a:endParaRPr lang="fi-FI" sz="1800" dirty="0"/>
          </a:p>
          <a:p>
            <a:r>
              <a:rPr lang="fi-FI" sz="1800" b="1" dirty="0" smtClean="0"/>
              <a:t>Liikuntapedagogiikan maisteriohjelmaan </a:t>
            </a:r>
            <a:r>
              <a:rPr lang="fi-FI" sz="1800" b="1" dirty="0"/>
              <a:t>(120 op, 2 v.) </a:t>
            </a:r>
            <a:r>
              <a:rPr lang="fi-FI" sz="1800" b="1" dirty="0" smtClean="0"/>
              <a:t>edellytettävät opinnot:</a:t>
            </a:r>
            <a:endParaRPr lang="fi-FI" sz="18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fi-FI" sz="1800" dirty="0" smtClean="0"/>
              <a:t>Liikunnanohjaajan AMK-tutkinto tai opistoasteen tutkinto JA kasvatustieteen perusopinnot 25 op</a:t>
            </a:r>
          </a:p>
          <a:p>
            <a:pPr marL="457200" lvl="1" indent="0">
              <a:buNone/>
            </a:pPr>
            <a:endParaRPr lang="fi-FI" sz="1800" dirty="0" smtClean="0"/>
          </a:p>
          <a:p>
            <a:r>
              <a:rPr lang="fi-FI" sz="1800" b="1" dirty="0"/>
              <a:t>Avoimessa voit opiskella kaiken kaikkiaan kandidaatin tutkinnosta: </a:t>
            </a:r>
            <a:endParaRPr lang="fi-FI" sz="1800" b="1" dirty="0" smtClean="0"/>
          </a:p>
          <a:p>
            <a:pPr lvl="1"/>
            <a:r>
              <a:rPr lang="fi-FI" sz="1800" dirty="0" smtClean="0"/>
              <a:t>Kasvatustieteen perusopinnot 25 op</a:t>
            </a:r>
          </a:p>
          <a:p>
            <a:pPr lvl="1"/>
            <a:r>
              <a:rPr lang="fi-FI" sz="1800" dirty="0" smtClean="0"/>
              <a:t>Vapaasti </a:t>
            </a:r>
            <a:r>
              <a:rPr lang="fi-FI" sz="1800" dirty="0"/>
              <a:t>valittavat opinnot </a:t>
            </a:r>
            <a:r>
              <a:rPr lang="fi-FI" sz="1800" dirty="0" smtClean="0"/>
              <a:t>60 op, esim. </a:t>
            </a:r>
            <a:r>
              <a:rPr lang="fi-FI" sz="1800" dirty="0"/>
              <a:t>Liikuntapsykologian perusopinnot 25 </a:t>
            </a:r>
            <a:r>
              <a:rPr lang="fi-FI" sz="1800" dirty="0" smtClean="0"/>
              <a:t>op</a:t>
            </a:r>
            <a:endParaRPr lang="fi-FI" sz="1800" dirty="0"/>
          </a:p>
          <a:p>
            <a:pPr lvl="1"/>
            <a:r>
              <a:rPr lang="fi-FI" sz="1800" dirty="0"/>
              <a:t>Viestintä- ja kieliopintoja</a:t>
            </a:r>
          </a:p>
          <a:p>
            <a:endParaRPr lang="fi-FI" sz="1800" dirty="0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8D66E-D4C1-438C-8B85-C19A0838289F}" type="datetime1">
              <a:rPr lang="fi-FI" smtClean="0"/>
              <a:pPr/>
              <a:t>18.3.2020</a:t>
            </a:fld>
            <a:endParaRPr lang="fi-FI" dirty="0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b="1" smtClean="0"/>
              <a:t>KOKKOLAN YLOPISTOKESKUS CHYDENIUS</a:t>
            </a:r>
            <a:endParaRPr lang="fi-FI" b="1" dirty="0"/>
          </a:p>
        </p:txBody>
      </p:sp>
      <p:pic>
        <p:nvPicPr>
          <p:cNvPr id="8" name="Kuva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933" y="520886"/>
            <a:ext cx="3017071" cy="196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7998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3988A-0109-0B40-965D-9E0ED41EFEE4}" type="slidenum">
              <a:rPr kumimoji="0" lang="fi-FI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fi-FI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34" charset="0"/>
              <a:ea typeface="+mn-ea"/>
              <a:cs typeface="Helvetica"/>
            </a:endParaRPr>
          </a:p>
        </p:txBody>
      </p:sp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200" dirty="0" smtClean="0"/>
              <a:t>Psykologiksi</a:t>
            </a:r>
            <a:endParaRPr lang="fi-FI" sz="3200" dirty="0"/>
          </a:p>
        </p:txBody>
      </p:sp>
      <p:sp>
        <p:nvSpPr>
          <p:cNvPr id="4" name="Sisällön paikkamerkki 3"/>
          <p:cNvSpPr>
            <a:spLocks noGrp="1"/>
          </p:cNvSpPr>
          <p:nvPr>
            <p:ph idx="1"/>
          </p:nvPr>
        </p:nvSpPr>
        <p:spPr>
          <a:xfrm>
            <a:off x="445404" y="1879235"/>
            <a:ext cx="8229600" cy="4557156"/>
          </a:xfrm>
        </p:spPr>
        <p:txBody>
          <a:bodyPr>
            <a:normAutofit/>
          </a:bodyPr>
          <a:lstStyle/>
          <a:p>
            <a:r>
              <a:rPr lang="fi-FI" sz="1600" dirty="0" smtClean="0"/>
              <a:t>Psykologian maisteri 330 op</a:t>
            </a:r>
          </a:p>
          <a:p>
            <a:r>
              <a:rPr lang="fi-FI" sz="1600" dirty="0"/>
              <a:t>P</a:t>
            </a:r>
            <a:r>
              <a:rPr lang="fi-FI" sz="1600" dirty="0" smtClean="0"/>
              <a:t>sykologin pätevyys</a:t>
            </a:r>
          </a:p>
          <a:p>
            <a:pPr marL="457200" lvl="1" indent="0">
              <a:buNone/>
            </a:pPr>
            <a:endParaRPr lang="fi-FI" sz="1600" dirty="0"/>
          </a:p>
          <a:p>
            <a:r>
              <a:rPr lang="fi-FI" sz="1600" b="1" dirty="0"/>
              <a:t>Väylähakuun </a:t>
            </a:r>
            <a:r>
              <a:rPr lang="fi-FI" sz="1600" b="1" dirty="0" smtClean="0"/>
              <a:t>edellytetään </a:t>
            </a:r>
            <a:r>
              <a:rPr lang="fi-FI" sz="1600" dirty="0" smtClean="0"/>
              <a:t>(</a:t>
            </a:r>
            <a:r>
              <a:rPr lang="fi-FI" sz="1600" dirty="0" err="1" smtClean="0"/>
              <a:t>PsK</a:t>
            </a:r>
            <a:r>
              <a:rPr lang="fi-FI" sz="1600" dirty="0" smtClean="0"/>
              <a:t>, FM), ei psykologin pätevyyttä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1600" dirty="0" smtClean="0"/>
              <a:t>Psykologian perusopinnot 25 op ja psykologian aineopinnot 35 op</a:t>
            </a:r>
          </a:p>
          <a:p>
            <a:pPr marL="457200" lvl="1" indent="0">
              <a:buNone/>
            </a:pPr>
            <a:endParaRPr lang="fi-FI" sz="1600" dirty="0"/>
          </a:p>
          <a:p>
            <a:r>
              <a:rPr lang="fi-FI" sz="1600" b="1" dirty="0"/>
              <a:t>Avoimessa voit </a:t>
            </a:r>
            <a:r>
              <a:rPr lang="fi-FI" sz="1600" b="1" dirty="0" smtClean="0"/>
              <a:t>opiskella </a:t>
            </a:r>
            <a:r>
              <a:rPr lang="fi-FI" sz="1600" b="1" dirty="0"/>
              <a:t>kaiken kaikkiaan kandidaatin tutkinnosta: </a:t>
            </a:r>
          </a:p>
          <a:p>
            <a:pPr lvl="1"/>
            <a:r>
              <a:rPr lang="fi-FI" sz="1600" dirty="0"/>
              <a:t>Psykologian perusopinnot 25 op</a:t>
            </a:r>
          </a:p>
          <a:p>
            <a:pPr lvl="1"/>
            <a:r>
              <a:rPr lang="fi-FI" sz="1600" dirty="0"/>
              <a:t>Psykologian aineopinnot 35 op</a:t>
            </a:r>
          </a:p>
          <a:p>
            <a:pPr lvl="1"/>
            <a:r>
              <a:rPr lang="fi-FI" sz="1600" dirty="0"/>
              <a:t>Vapaasti valittavat opinnot </a:t>
            </a:r>
            <a:r>
              <a:rPr lang="fi-FI" sz="1600" dirty="0" smtClean="0"/>
              <a:t>50 </a:t>
            </a:r>
            <a:r>
              <a:rPr lang="fi-FI" sz="1600" dirty="0"/>
              <a:t>op</a:t>
            </a:r>
          </a:p>
          <a:p>
            <a:pPr lvl="1"/>
            <a:r>
              <a:rPr lang="fi-FI" sz="1600" dirty="0"/>
              <a:t>Viestintä- ja kieliopinnot 15 op</a:t>
            </a:r>
          </a:p>
          <a:p>
            <a:pPr marL="0" indent="0">
              <a:buNone/>
            </a:pPr>
            <a:endParaRPr lang="fi-FI" sz="2400" dirty="0"/>
          </a:p>
          <a:p>
            <a:endParaRPr lang="fi-FI" sz="2400" dirty="0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A8D66E-D4C1-438C-8B85-C19A0838289F}" type="datetime1">
              <a:rPr kumimoji="0" lang="fi-FI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18.3.2020</a:t>
            </a:fld>
            <a:endParaRPr kumimoji="0" lang="fi-FI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34" charset="0"/>
              <a:ea typeface="+mn-ea"/>
              <a:cs typeface="Helvetica"/>
            </a:endParaRP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KOKKOLAN YLOPISTOKESKUS CHYDENIUS</a:t>
            </a:r>
            <a:endParaRPr kumimoji="0" lang="fi-FI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548680"/>
            <a:ext cx="3109354" cy="2072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1168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 6"/>
          <p:cNvSpPr>
            <a:spLocks noGrp="1"/>
          </p:cNvSpPr>
          <p:nvPr>
            <p:ph type="title"/>
          </p:nvPr>
        </p:nvSpPr>
        <p:spPr>
          <a:xfrm>
            <a:off x="684712" y="2852935"/>
            <a:ext cx="3817568" cy="994145"/>
          </a:xfrm>
        </p:spPr>
        <p:txBody>
          <a:bodyPr>
            <a:noAutofit/>
          </a:bodyPr>
          <a:lstStyle/>
          <a:p>
            <a:r>
              <a:rPr lang="fi-FI" sz="2000" dirty="0"/>
              <a:t>Sosiaalityöntekijäksi</a:t>
            </a:r>
            <a:br>
              <a:rPr lang="fi-FI" sz="2000" dirty="0"/>
            </a:br>
            <a:r>
              <a:rPr lang="fi-FI" sz="2000" dirty="0"/>
              <a:t>Yliopistokeskuksen sosiaalityön maisteriohjelma </a:t>
            </a:r>
            <a:r>
              <a:rPr lang="fi-FI" sz="2800" dirty="0"/>
              <a:t/>
            </a:r>
            <a:br>
              <a:rPr lang="fi-FI" sz="2800" dirty="0"/>
            </a:br>
            <a:endParaRPr lang="fi-FI" sz="2800" dirty="0"/>
          </a:p>
        </p:txBody>
      </p:sp>
      <p:sp>
        <p:nvSpPr>
          <p:cNvPr id="16" name="Tekstin paikkamerkki 15"/>
          <p:cNvSpPr>
            <a:spLocks noGrp="1"/>
          </p:cNvSpPr>
          <p:nvPr>
            <p:ph type="body" idx="1"/>
          </p:nvPr>
        </p:nvSpPr>
        <p:spPr>
          <a:xfrm>
            <a:off x="432684" y="3933056"/>
            <a:ext cx="4321624" cy="3096518"/>
          </a:xfrm>
        </p:spPr>
        <p:txBody>
          <a:bodyPr>
            <a:noAutofit/>
          </a:bodyPr>
          <a:lstStyle/>
          <a:p>
            <a:pPr marL="285750" indent="-28575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fi-FI" sz="1600" dirty="0" smtClean="0"/>
              <a:t>Yhteiskuntatieteiden maisteri </a:t>
            </a:r>
          </a:p>
          <a:p>
            <a:pPr marL="285750" indent="-28575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fi-FI" sz="1600" dirty="0"/>
              <a:t>Sosiaalityöntekijän </a:t>
            </a:r>
            <a:r>
              <a:rPr lang="fi-FI" sz="1600" dirty="0" smtClean="0"/>
              <a:t>pätevyys</a:t>
            </a:r>
          </a:p>
          <a:p>
            <a:pPr marL="285750" indent="-28575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fi-FI" sz="1600" dirty="0" smtClean="0"/>
              <a:t>Monimuoto-opiskelua noin 2 v.</a:t>
            </a:r>
          </a:p>
          <a:p>
            <a:pPr>
              <a:spcBef>
                <a:spcPts val="0"/>
              </a:spcBef>
            </a:pPr>
            <a:endParaRPr lang="fi-FI" sz="1600" dirty="0" smtClean="0"/>
          </a:p>
          <a:p>
            <a:pPr>
              <a:spcBef>
                <a:spcPts val="0"/>
              </a:spcBef>
            </a:pPr>
            <a:r>
              <a:rPr lang="fi-FI" sz="1600" b="1" dirty="0" smtClean="0"/>
              <a:t>Väylä</a:t>
            </a:r>
            <a:r>
              <a:rPr lang="fi-FI" sz="1600" b="1" dirty="0"/>
              <a:t>h</a:t>
            </a:r>
            <a:r>
              <a:rPr lang="fi-FI" sz="1600" b="1" dirty="0" smtClean="0"/>
              <a:t>akuun edellytetään yliopisto-opintoja vähintään 97 op </a:t>
            </a:r>
            <a:br>
              <a:rPr lang="fi-FI" sz="1600" b="1" dirty="0" smtClean="0"/>
            </a:br>
            <a:r>
              <a:rPr lang="fi-FI" sz="1600" b="1" dirty="0" smtClean="0"/>
              <a:t>(kandi ja maisteri):</a:t>
            </a:r>
          </a:p>
          <a:p>
            <a:pPr marL="285750" indent="-28575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fi-FI" sz="1600" dirty="0"/>
              <a:t>sosiaalityön perusopinnot 25 op ja </a:t>
            </a:r>
            <a:r>
              <a:rPr lang="fi-FI" sz="1600" dirty="0" smtClean="0"/>
              <a:t>sosiaalityön aineopinnot </a:t>
            </a:r>
            <a:r>
              <a:rPr lang="fi-FI" sz="1600" dirty="0"/>
              <a:t>60 op</a:t>
            </a:r>
          </a:p>
          <a:p>
            <a:pPr marL="285750" indent="-28575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fi-FI" sz="1600" dirty="0" smtClean="0"/>
              <a:t>viestintä- </a:t>
            </a:r>
            <a:r>
              <a:rPr lang="fi-FI" sz="1600" dirty="0"/>
              <a:t>ja kieliopinnot 12 op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i-FI" sz="1600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i-FI" sz="1600" dirty="0" smtClean="0"/>
          </a:p>
        </p:txBody>
      </p:sp>
      <p:sp>
        <p:nvSpPr>
          <p:cNvPr id="2" name="Dian numeron paikkamerkki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3988A-0109-0B40-965D-9E0ED41EFEE4}" type="slidenum">
              <a:rPr kumimoji="0" lang="fi-FI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fi-FI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34" charset="0"/>
              <a:ea typeface="+mn-ea"/>
              <a:cs typeface="Helvetica"/>
            </a:endParaRPr>
          </a:p>
        </p:txBody>
      </p:sp>
      <p:sp>
        <p:nvSpPr>
          <p:cNvPr id="17" name="Sisällön paikkamerkki 16"/>
          <p:cNvSpPr>
            <a:spLocks noGrp="1"/>
          </p:cNvSpPr>
          <p:nvPr>
            <p:ph sz="half" idx="11"/>
          </p:nvPr>
        </p:nvSpPr>
        <p:spPr>
          <a:xfrm>
            <a:off x="4645152" y="3847081"/>
            <a:ext cx="4373839" cy="2390231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fi-FI" sz="1600" b="1" dirty="0" smtClean="0"/>
              <a:t>Maisteriohjelmaan (120 op) edellytettävät opinnot (maisteri): </a:t>
            </a:r>
            <a:endParaRPr lang="fi-FI" sz="1600" b="1" dirty="0"/>
          </a:p>
          <a:p>
            <a:pPr>
              <a:spcBef>
                <a:spcPts val="0"/>
              </a:spcBef>
            </a:pPr>
            <a:endParaRPr lang="fi-FI" sz="1600" dirty="0" smtClean="0"/>
          </a:p>
          <a:p>
            <a:pPr marL="285750" indent="-28575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fi-FI" sz="1600" dirty="0"/>
              <a:t>k</a:t>
            </a:r>
            <a:r>
              <a:rPr lang="fi-FI" sz="1600" dirty="0" smtClean="0"/>
              <a:t>orkeakoulututkinto (AMK, kandidaatti tai maisteri)</a:t>
            </a:r>
          </a:p>
          <a:p>
            <a:pPr marL="285750" indent="-28575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fi-FI" sz="1600" dirty="0" smtClean="0"/>
              <a:t>sosiaalityön </a:t>
            </a:r>
            <a:r>
              <a:rPr lang="fi-FI" sz="1600" dirty="0"/>
              <a:t>perusopinnot 25 op ja </a:t>
            </a:r>
            <a:r>
              <a:rPr lang="fi-FI" sz="1600" dirty="0" smtClean="0"/>
              <a:t>sosiaalityön aineopinnot </a:t>
            </a:r>
            <a:r>
              <a:rPr lang="fi-FI" sz="1600" dirty="0"/>
              <a:t>60 op</a:t>
            </a:r>
          </a:p>
          <a:p>
            <a:pPr marL="285750" indent="-285750"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fi-FI" sz="1800" dirty="0" smtClean="0"/>
          </a:p>
          <a:p>
            <a:pPr lvl="1">
              <a:spcBef>
                <a:spcPts val="0"/>
              </a:spcBef>
            </a:pPr>
            <a:endParaRPr lang="fi-FI" sz="1600" dirty="0" smtClean="0"/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fi-FI" sz="1600" dirty="0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45657E-C81B-47C4-BE55-BDA7CC7C81CB}" type="datetime1">
              <a:rPr kumimoji="0" lang="fi-FI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18.3.2020</a:t>
            </a:fld>
            <a:endParaRPr kumimoji="0" lang="fi-FI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34" charset="0"/>
              <a:ea typeface="+mn-ea"/>
              <a:cs typeface="Helvetica"/>
            </a:endParaRP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KOKKOLAN YLOPISTOKESKUS CHYDENIUS</a:t>
            </a:r>
            <a:endParaRPr kumimoji="0" lang="fi-FI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pic>
        <p:nvPicPr>
          <p:cNvPr id="21" name="Kuvan paikkamerkki 20"/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03" b="2150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02769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1"/>
          <p:cNvSpPr>
            <a:spLocks noGrp="1"/>
          </p:cNvSpPr>
          <p:nvPr>
            <p:ph type="title"/>
          </p:nvPr>
        </p:nvSpPr>
        <p:spPr>
          <a:xfrm>
            <a:off x="343084" y="908720"/>
            <a:ext cx="4741260" cy="1133109"/>
          </a:xfrm>
        </p:spPr>
        <p:txBody>
          <a:bodyPr>
            <a:normAutofit/>
          </a:bodyPr>
          <a:lstStyle/>
          <a:p>
            <a:r>
              <a:rPr lang="fi-FI" sz="2800" dirty="0" smtClean="0"/>
              <a:t>Tietotekniikan väylä</a:t>
            </a:r>
            <a:endParaRPr lang="fi-FI" sz="2800" dirty="0"/>
          </a:p>
        </p:txBody>
      </p:sp>
      <p:sp>
        <p:nvSpPr>
          <p:cNvPr id="13" name="Sisällön paikkamerkki 12"/>
          <p:cNvSpPr>
            <a:spLocks noGrp="1"/>
          </p:cNvSpPr>
          <p:nvPr>
            <p:ph idx="1"/>
          </p:nvPr>
        </p:nvSpPr>
        <p:spPr>
          <a:xfrm>
            <a:off x="349579" y="1780394"/>
            <a:ext cx="4337682" cy="4824537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fi-FI" altLang="fi-FI" b="1" dirty="0" smtClean="0"/>
              <a:t>Kokkolan yliopistokeskuksen Tietotekniikan maisteriohjelma</a:t>
            </a:r>
          </a:p>
          <a:p>
            <a:pPr>
              <a:spcBef>
                <a:spcPts val="0"/>
              </a:spcBef>
            </a:pPr>
            <a:endParaRPr lang="fi-FI" altLang="fi-FI" b="1" dirty="0" smtClean="0"/>
          </a:p>
          <a:p>
            <a:pPr marL="285750" indent="-28575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fi-FI" dirty="0" smtClean="0"/>
              <a:t>Filosofian maisteri</a:t>
            </a:r>
          </a:p>
          <a:p>
            <a:pPr marL="285750" indent="-28575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fi-FI" dirty="0" smtClean="0"/>
              <a:t>Ohjelmisto- ja tietoliikennetekniikka </a:t>
            </a:r>
          </a:p>
          <a:p>
            <a:pPr marL="285750" indent="-28575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fi-FI" dirty="0" smtClean="0"/>
              <a:t>Etäopinnot </a:t>
            </a:r>
            <a:r>
              <a:rPr lang="fi-FI" dirty="0"/>
              <a:t>noin </a:t>
            </a:r>
            <a:r>
              <a:rPr lang="fi-FI" dirty="0" smtClean="0"/>
              <a:t>2-4 v</a:t>
            </a:r>
            <a:r>
              <a:rPr lang="fi-FI" dirty="0"/>
              <a:t>.</a:t>
            </a:r>
          </a:p>
          <a:p>
            <a:pPr>
              <a:spcBef>
                <a:spcPts val="0"/>
              </a:spcBef>
            </a:pPr>
            <a:endParaRPr lang="fi-FI" altLang="fi-FI" b="1" dirty="0" smtClean="0"/>
          </a:p>
          <a:p>
            <a:pPr>
              <a:spcBef>
                <a:spcPts val="0"/>
              </a:spcBef>
            </a:pPr>
            <a:r>
              <a:rPr lang="fi-FI" altLang="fi-FI" b="1" dirty="0" smtClean="0"/>
              <a:t>Hakuun edellytetään: 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fi-FI" dirty="0" smtClean="0"/>
              <a:t>Jokin korkeakoulututkinto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fi-FI" dirty="0"/>
              <a:t>T</a:t>
            </a:r>
            <a:r>
              <a:rPr lang="fi-FI" dirty="0" smtClean="0"/>
              <a:t>ietotekniikan </a:t>
            </a:r>
            <a:r>
              <a:rPr lang="fi-FI" dirty="0"/>
              <a:t>tai tietojenkäsittelyalan korkeakoulutasoisia opintoja </a:t>
            </a:r>
            <a:endParaRPr lang="fi-FI" dirty="0" smtClean="0"/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fi-FI" dirty="0" smtClean="0"/>
              <a:t>Tutustumiskurssi </a:t>
            </a:r>
            <a:r>
              <a:rPr lang="fi-FI" dirty="0"/>
              <a:t>Tietoliikenneprotokollat 3 op </a:t>
            </a:r>
            <a:endParaRPr lang="fi-FI" dirty="0" smtClean="0"/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fi-FI" sz="2100" dirty="0" smtClean="0"/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fi-FI" sz="2100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5657E-C81B-47C4-BE55-BDA7CC7C81CB}" type="datetime1">
              <a:rPr lang="fi-FI" smtClean="0"/>
              <a:pPr/>
              <a:t>18.3.2020</a:t>
            </a:fld>
            <a:endParaRPr lang="fi-FI" dirty="0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988A-0109-0B40-965D-9E0ED41EFEE4}" type="slidenum">
              <a:rPr lang="fi-FI" smtClean="0"/>
              <a:pPr/>
              <a:t>18</a:t>
            </a:fld>
            <a:endParaRPr lang="fi-FI" dirty="0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b="1" smtClean="0"/>
              <a:t>KOKKOLAN YLOPISTOKESKUS CHYDENIUS</a:t>
            </a:r>
            <a:endParaRPr lang="fi-FI" b="1" dirty="0"/>
          </a:p>
        </p:txBody>
      </p:sp>
      <p:pic>
        <p:nvPicPr>
          <p:cNvPr id="7" name="Kuvan paikkamerkki 6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74" r="2347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06283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988A-0109-0B40-965D-9E0ED41EFEE4}" type="slidenum">
              <a:rPr lang="fi-FI" smtClean="0"/>
              <a:pPr/>
              <a:t>19</a:t>
            </a:fld>
            <a:endParaRPr lang="fi-FI" dirty="0"/>
          </a:p>
        </p:txBody>
      </p:sp>
      <p:sp>
        <p:nvSpPr>
          <p:cNvPr id="10" name="Otsikko 9"/>
          <p:cNvSpPr>
            <a:spLocks noGrp="1"/>
          </p:cNvSpPr>
          <p:nvPr>
            <p:ph type="title"/>
          </p:nvPr>
        </p:nvSpPr>
        <p:spPr>
          <a:xfrm>
            <a:off x="467544" y="1052736"/>
            <a:ext cx="4741260" cy="1152127"/>
          </a:xfrm>
        </p:spPr>
        <p:txBody>
          <a:bodyPr>
            <a:noAutofit/>
          </a:bodyPr>
          <a:lstStyle/>
          <a:p>
            <a:r>
              <a:rPr lang="fi-FI" sz="2400" dirty="0" smtClean="0"/>
              <a:t/>
            </a:r>
            <a:br>
              <a:rPr lang="fi-FI" sz="2400" dirty="0" smtClean="0"/>
            </a:br>
            <a:r>
              <a:rPr lang="fi-FI" sz="2400" dirty="0"/>
              <a:t/>
            </a:r>
            <a:br>
              <a:rPr lang="fi-FI" sz="2400" dirty="0"/>
            </a:br>
            <a:r>
              <a:rPr lang="fi-FI" sz="2400" dirty="0" smtClean="0"/>
              <a:t>Kemian maisteriksi</a:t>
            </a:r>
            <a:br>
              <a:rPr lang="fi-FI" sz="2400" dirty="0" smtClean="0"/>
            </a:br>
            <a:r>
              <a:rPr lang="fi-FI" sz="2400" dirty="0" smtClean="0"/>
              <a:t/>
            </a:r>
            <a:br>
              <a:rPr lang="fi-FI" sz="2400" dirty="0" smtClean="0"/>
            </a:br>
            <a:r>
              <a:rPr lang="fi-FI" altLang="fi-FI" sz="2000" dirty="0" smtClean="0"/>
              <a:t>Kokkolan </a:t>
            </a:r>
            <a:r>
              <a:rPr lang="fi-FI" altLang="fi-FI" sz="2000" dirty="0"/>
              <a:t>yliopistokeskuksen </a:t>
            </a:r>
            <a:r>
              <a:rPr lang="fi-FI" altLang="fi-FI" sz="2000" dirty="0" smtClean="0"/>
              <a:t/>
            </a:r>
            <a:br>
              <a:rPr lang="fi-FI" altLang="fi-FI" sz="2000" dirty="0" smtClean="0"/>
            </a:br>
            <a:r>
              <a:rPr lang="fi-FI" altLang="fi-FI" sz="2000" dirty="0" smtClean="0"/>
              <a:t>Kemian maisteriopinnot</a:t>
            </a:r>
            <a:endParaRPr lang="fi-FI" sz="2000" dirty="0"/>
          </a:p>
        </p:txBody>
      </p:sp>
      <p:sp>
        <p:nvSpPr>
          <p:cNvPr id="11" name="Sisällön paikkamerkki 10"/>
          <p:cNvSpPr>
            <a:spLocks noGrp="1"/>
          </p:cNvSpPr>
          <p:nvPr>
            <p:ph idx="1"/>
          </p:nvPr>
        </p:nvSpPr>
        <p:spPr>
          <a:xfrm>
            <a:off x="353898" y="2852936"/>
            <a:ext cx="4968552" cy="4104455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fi-FI" dirty="0"/>
              <a:t>Filosofian maisteri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i-FI" dirty="0" smtClean="0"/>
              <a:t>Monimuoto-opiskelua </a:t>
            </a:r>
            <a:r>
              <a:rPr lang="fi-FI" dirty="0"/>
              <a:t>2-4 v.</a:t>
            </a:r>
          </a:p>
          <a:p>
            <a:endParaRPr lang="fi-FI" dirty="0"/>
          </a:p>
          <a:p>
            <a:r>
              <a:rPr lang="fi-FI" b="1" dirty="0"/>
              <a:t>Hakuun </a:t>
            </a:r>
            <a:r>
              <a:rPr lang="fi-FI" b="1" dirty="0" smtClean="0"/>
              <a:t>edellytetään: </a:t>
            </a:r>
            <a:endParaRPr lang="fi-FI" dirty="0"/>
          </a:p>
          <a:p>
            <a:pPr>
              <a:buFont typeface="Wingdings" panose="05000000000000000000" pitchFamily="2" charset="2"/>
              <a:buChar char="§"/>
            </a:pPr>
            <a:r>
              <a:rPr lang="fi-FI" dirty="0" smtClean="0"/>
              <a:t> Soveltuva kandidaatin tutkinto tai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i-FI" dirty="0"/>
              <a:t> </a:t>
            </a:r>
            <a:r>
              <a:rPr lang="fi-FI" dirty="0" smtClean="0"/>
              <a:t>AMK-tutkinto</a:t>
            </a:r>
            <a:endParaRPr lang="fi-FI" dirty="0"/>
          </a:p>
          <a:p>
            <a:endParaRPr lang="fi-FI" dirty="0"/>
          </a:p>
        </p:txBody>
      </p:sp>
      <p:sp>
        <p:nvSpPr>
          <p:cNvPr id="8" name="Päivämäärän paikkamerkki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8D66E-D4C1-438C-8B85-C19A0838289F}" type="datetime1">
              <a:rPr lang="fi-FI" smtClean="0"/>
              <a:pPr/>
              <a:t>18.3.2020</a:t>
            </a:fld>
            <a:endParaRPr lang="fi-FI" dirty="0"/>
          </a:p>
        </p:txBody>
      </p:sp>
      <p:sp>
        <p:nvSpPr>
          <p:cNvPr id="9" name="Alatunnisteen paikkamerkki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b="1" smtClean="0"/>
              <a:t>KOKKOLAN YLOPISTOKESKUS CHYDENIUS</a:t>
            </a:r>
            <a:endParaRPr lang="fi-FI" b="1" dirty="0"/>
          </a:p>
        </p:txBody>
      </p:sp>
    </p:spTree>
    <p:extLst>
      <p:ext uri="{BB962C8B-B14F-4D97-AF65-F5344CB8AC3E}">
        <p14:creationId xmlns:p14="http://schemas.microsoft.com/office/powerpoint/2010/main" val="2417019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latunnisteen paikkamerkki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b="1" smtClean="0"/>
              <a:t>KOKKOLAN YLOPISTOKESKUS CHYDENIUS</a:t>
            </a:r>
            <a:endParaRPr lang="fi-FI" b="1" dirty="0"/>
          </a:p>
        </p:txBody>
      </p:sp>
      <p:sp>
        <p:nvSpPr>
          <p:cNvPr id="2" name="Dian numeron paikkamerkki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E3988A-0109-0B40-965D-9E0ED41EFEE4}" type="slidenum">
              <a:rPr lang="fi-FI" smtClean="0"/>
              <a:pPr/>
              <a:t>2</a:t>
            </a:fld>
            <a:endParaRPr lang="fi-FI" dirty="0"/>
          </a:p>
        </p:txBody>
      </p:sp>
      <p:sp>
        <p:nvSpPr>
          <p:cNvPr id="11" name="Otsikko 10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 smtClean="0"/>
              <a:t>MATKALLA MAISTERIKSI</a:t>
            </a:r>
            <a:endParaRPr lang="fi-FI" dirty="0"/>
          </a:p>
        </p:txBody>
      </p:sp>
      <p:sp>
        <p:nvSpPr>
          <p:cNvPr id="12" name="Alaotsikko 1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8D66E-D4C1-438C-8B85-C19A0838289F}" type="datetime1">
              <a:rPr lang="fi-FI" smtClean="0"/>
              <a:pPr/>
              <a:t>18.3.2020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37282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3988A-0109-0B40-965D-9E0ED41EFEE4}" type="slidenum">
              <a:rPr kumimoji="0" lang="fi-FI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fi-FI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34" charset="0"/>
              <a:ea typeface="+mn-ea"/>
              <a:cs typeface="Helvetica"/>
            </a:endParaRPr>
          </a:p>
        </p:txBody>
      </p:sp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1379737" y="607971"/>
            <a:ext cx="6530829" cy="1019912"/>
          </a:xfrm>
        </p:spPr>
        <p:txBody>
          <a:bodyPr>
            <a:normAutofit/>
          </a:bodyPr>
          <a:lstStyle/>
          <a:p>
            <a:r>
              <a:rPr lang="fi-FI" sz="3200" dirty="0" smtClean="0"/>
              <a:t>Kauppatieteiden maisteriksi</a:t>
            </a:r>
            <a:endParaRPr lang="fi-FI" sz="3200" dirty="0"/>
          </a:p>
        </p:txBody>
      </p:sp>
      <p:sp>
        <p:nvSpPr>
          <p:cNvPr id="4" name="Sisällön paikkamerkki 3"/>
          <p:cNvSpPr>
            <a:spLocks noGrp="1"/>
          </p:cNvSpPr>
          <p:nvPr>
            <p:ph idx="1"/>
          </p:nvPr>
        </p:nvSpPr>
        <p:spPr>
          <a:xfrm>
            <a:off x="445404" y="1627883"/>
            <a:ext cx="8229600" cy="455715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i-FI" sz="2400" b="1" dirty="0"/>
              <a:t>Kokkolan yliopistokeskuksen kauppatieteiden maisteriohjelma</a:t>
            </a:r>
            <a:r>
              <a:rPr lang="fi-FI" sz="2000" dirty="0"/>
              <a:t> </a:t>
            </a:r>
            <a:endParaRPr lang="fi-FI" sz="2000" dirty="0" smtClean="0"/>
          </a:p>
          <a:p>
            <a:r>
              <a:rPr lang="fi-FI" sz="2000" dirty="0" smtClean="0"/>
              <a:t>Kauppatieteiden maisteri</a:t>
            </a:r>
          </a:p>
          <a:p>
            <a:r>
              <a:rPr lang="fi-FI" sz="2000" dirty="0" smtClean="0"/>
              <a:t>Liiketoiminnan kehittämisen ohjelma</a:t>
            </a:r>
          </a:p>
          <a:p>
            <a:r>
              <a:rPr lang="fi-FI" sz="2000" dirty="0" smtClean="0"/>
              <a:t>Monimuoto-opiskelua 2,5-3 v.</a:t>
            </a:r>
          </a:p>
          <a:p>
            <a:pPr marL="0" indent="0">
              <a:buNone/>
            </a:pPr>
            <a:endParaRPr lang="fi-FI" sz="2000" dirty="0"/>
          </a:p>
          <a:p>
            <a:pPr marL="0" indent="0">
              <a:buNone/>
            </a:pPr>
            <a:r>
              <a:rPr lang="fi-FI" sz="2000" b="1" dirty="0" smtClean="0"/>
              <a:t>Maisteriohjelmaan (120 op) </a:t>
            </a:r>
            <a:br>
              <a:rPr lang="fi-FI" sz="2000" b="1" dirty="0" smtClean="0"/>
            </a:br>
            <a:r>
              <a:rPr lang="fi-FI" sz="2000" b="1" dirty="0" smtClean="0"/>
              <a:t>edellytettävät opinnot (maisteri):</a:t>
            </a:r>
            <a:endParaRPr lang="fi-FI" sz="20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fi-FI" sz="2000" dirty="0" smtClean="0"/>
              <a:t>Soveltuva alempi tai ylempi </a:t>
            </a:r>
            <a:br>
              <a:rPr lang="fi-FI" sz="2000" dirty="0" smtClean="0"/>
            </a:br>
            <a:r>
              <a:rPr lang="fi-FI" sz="2000" dirty="0" smtClean="0"/>
              <a:t>yliopistotutkinto ja kauppatieteiden opintoja</a:t>
            </a:r>
            <a:br>
              <a:rPr lang="fi-FI" sz="2000" dirty="0" smtClean="0"/>
            </a:br>
            <a:r>
              <a:rPr lang="fi-FI" sz="2000" dirty="0" err="1" smtClean="0"/>
              <a:t>väh</a:t>
            </a:r>
            <a:r>
              <a:rPr lang="fi-FI" sz="2000" dirty="0" smtClean="0"/>
              <a:t>. 35 op, joihin tulee sisältyä johtamisen</a:t>
            </a:r>
            <a:br>
              <a:rPr lang="fi-FI" sz="2000" dirty="0" smtClean="0"/>
            </a:br>
            <a:r>
              <a:rPr lang="fi-FI" sz="2000" dirty="0" smtClean="0"/>
              <a:t>opintoja </a:t>
            </a:r>
            <a:r>
              <a:rPr lang="fi-FI" sz="2000" dirty="0" err="1" smtClean="0"/>
              <a:t>väh</a:t>
            </a:r>
            <a:r>
              <a:rPr lang="fi-FI" sz="2000" dirty="0" smtClean="0"/>
              <a:t>. 25 op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i-FI" sz="2000" dirty="0" smtClean="0"/>
              <a:t>Soveltuva AMK-tutkinto </a:t>
            </a:r>
            <a:br>
              <a:rPr lang="fi-FI" sz="2000" dirty="0" smtClean="0"/>
            </a:br>
            <a:r>
              <a:rPr lang="fi-FI" sz="2000" smtClean="0"/>
              <a:t>(tradenomi, liiketalous)</a:t>
            </a:r>
            <a:endParaRPr lang="fi-FI" sz="2000" dirty="0" smtClean="0"/>
          </a:p>
          <a:p>
            <a:pPr>
              <a:buFont typeface="Wingdings" panose="05000000000000000000" pitchFamily="2" charset="2"/>
              <a:buChar char="§"/>
            </a:pPr>
            <a:endParaRPr lang="fi-FI" sz="2000" dirty="0" smtClean="0"/>
          </a:p>
          <a:p>
            <a:pPr>
              <a:buFont typeface="Wingdings" panose="05000000000000000000" pitchFamily="2" charset="2"/>
              <a:buChar char="§"/>
            </a:pPr>
            <a:endParaRPr lang="fi-FI" sz="2000" dirty="0"/>
          </a:p>
          <a:p>
            <a:endParaRPr lang="fi-FI" sz="2400" dirty="0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A8D66E-D4C1-438C-8B85-C19A0838289F}" type="datetime1">
              <a:rPr kumimoji="0" lang="fi-FI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18.3.2020</a:t>
            </a:fld>
            <a:endParaRPr kumimoji="0" lang="fi-FI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34" charset="0"/>
              <a:ea typeface="+mn-ea"/>
              <a:cs typeface="Helvetica"/>
            </a:endParaRP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KOKKOLAN YLOPISTOKESKUS CHYDENIUS</a:t>
            </a:r>
            <a:endParaRPr kumimoji="0" lang="fi-FI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855" y="3429000"/>
            <a:ext cx="2677291" cy="258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0111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n paikkamerkki 2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75" r="34475"/>
          <a:stretch>
            <a:fillRect/>
          </a:stretch>
        </p:blipFill>
        <p:spPr>
          <a:xfrm>
            <a:off x="3923928" y="0"/>
            <a:ext cx="5220072" cy="6540500"/>
          </a:xfrm>
        </p:spPr>
      </p:pic>
      <p:sp>
        <p:nvSpPr>
          <p:cNvPr id="7" name="Otsikko 6"/>
          <p:cNvSpPr>
            <a:spLocks noGrp="1"/>
          </p:cNvSpPr>
          <p:nvPr>
            <p:ph type="title"/>
          </p:nvPr>
        </p:nvSpPr>
        <p:spPr>
          <a:xfrm>
            <a:off x="395536" y="1124744"/>
            <a:ext cx="4741260" cy="1589105"/>
          </a:xfrm>
        </p:spPr>
        <p:txBody>
          <a:bodyPr>
            <a:normAutofit/>
          </a:bodyPr>
          <a:lstStyle/>
          <a:p>
            <a:r>
              <a:rPr lang="fi-FI" sz="3200" dirty="0" smtClean="0"/>
              <a:t>T</a:t>
            </a:r>
            <a:r>
              <a:rPr lang="fi-FI" sz="3200" dirty="0" smtClean="0"/>
              <a:t>erveystieteet</a:t>
            </a:r>
            <a:endParaRPr lang="fi-FI" sz="3200" dirty="0"/>
          </a:p>
        </p:txBody>
      </p:sp>
      <p:sp>
        <p:nvSpPr>
          <p:cNvPr id="15" name="Sisällön paikkamerkki 14"/>
          <p:cNvSpPr>
            <a:spLocks noGrp="1"/>
          </p:cNvSpPr>
          <p:nvPr>
            <p:ph idx="1"/>
          </p:nvPr>
        </p:nvSpPr>
        <p:spPr>
          <a:xfrm>
            <a:off x="251520" y="2713849"/>
            <a:ext cx="5616624" cy="3672408"/>
          </a:xfrm>
        </p:spPr>
        <p:txBody>
          <a:bodyPr>
            <a:normAutofit fontScale="85000" lnSpcReduction="20000"/>
          </a:bodyPr>
          <a:lstStyle/>
          <a:p>
            <a:r>
              <a:rPr lang="fi-FI" sz="2000" b="1" dirty="0" smtClean="0"/>
              <a:t>Oulun </a:t>
            </a:r>
            <a:r>
              <a:rPr lang="fi-FI" sz="2000" b="1" dirty="0" smtClean="0"/>
              <a:t>yliopisto</a:t>
            </a:r>
            <a:endParaRPr lang="fi-FI" sz="2000" b="1" dirty="0"/>
          </a:p>
          <a:p>
            <a:endParaRPr lang="fi-FI" dirty="0"/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fi-FI" dirty="0"/>
              <a:t>suuntautumisvaihtoehtoina terveyshallintotiede ja hoitotiede </a:t>
            </a:r>
            <a:endParaRPr lang="fi-FI" dirty="0" smtClean="0"/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fi-FI" dirty="0" smtClean="0"/>
              <a:t>avoimen </a:t>
            </a:r>
            <a:r>
              <a:rPr lang="fi-FI" dirty="0"/>
              <a:t>väylästä lisätietoja </a:t>
            </a:r>
            <a:r>
              <a:rPr lang="fi-FI" dirty="0" smtClean="0"/>
              <a:t>toukokuussa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fi-FI" dirty="0" smtClean="0"/>
              <a:t>lisätiedot</a:t>
            </a:r>
            <a:r>
              <a:rPr lang="fi-FI" dirty="0"/>
              <a:t>: opintopolku.fi</a:t>
            </a:r>
          </a:p>
          <a:p>
            <a:endParaRPr lang="fi-FI" dirty="0" smtClean="0"/>
          </a:p>
          <a:p>
            <a:r>
              <a:rPr lang="fi-FI" dirty="0" smtClean="0"/>
              <a:t>Valmistuttuasi </a:t>
            </a:r>
            <a:r>
              <a:rPr lang="fi-FI" dirty="0"/>
              <a:t>ammattinimikkeesi  voi olla esimerkiksi:</a:t>
            </a:r>
          </a:p>
          <a:p>
            <a:r>
              <a:rPr lang="fi-FI" dirty="0"/>
              <a:t> </a:t>
            </a:r>
            <a:br>
              <a:rPr lang="fi-FI" dirty="0"/>
            </a:br>
            <a:r>
              <a:rPr lang="fi-FI" dirty="0"/>
              <a:t>• terveystieteiden opettaja </a:t>
            </a:r>
            <a:br>
              <a:rPr lang="fi-FI" dirty="0"/>
            </a:br>
            <a:r>
              <a:rPr lang="fi-FI" dirty="0"/>
              <a:t>• </a:t>
            </a:r>
            <a:r>
              <a:rPr lang="fi-FI" dirty="0" err="1"/>
              <a:t>sosiaali</a:t>
            </a:r>
            <a:r>
              <a:rPr lang="fi-FI" dirty="0"/>
              <a:t>- ja terveysjohtaja </a:t>
            </a:r>
            <a:br>
              <a:rPr lang="fi-FI" dirty="0"/>
            </a:br>
            <a:r>
              <a:rPr lang="fi-FI" dirty="0"/>
              <a:t>• toimialajohtaja </a:t>
            </a:r>
            <a:br>
              <a:rPr lang="fi-FI" dirty="0"/>
            </a:br>
            <a:r>
              <a:rPr lang="fi-FI" dirty="0"/>
              <a:t>• ylitarkastaja </a:t>
            </a:r>
            <a:br>
              <a:rPr lang="fi-FI" dirty="0"/>
            </a:br>
            <a:r>
              <a:rPr lang="fi-FI" dirty="0"/>
              <a:t>• erityisasiantuntija </a:t>
            </a:r>
            <a:br>
              <a:rPr lang="fi-FI" dirty="0"/>
            </a:br>
            <a:r>
              <a:rPr lang="fi-FI" dirty="0"/>
              <a:t>• ylihoitaja </a:t>
            </a:r>
            <a:br>
              <a:rPr lang="fi-FI" dirty="0"/>
            </a:br>
            <a:r>
              <a:rPr lang="fi-FI" dirty="0"/>
              <a:t>• palvelupäällikkö </a:t>
            </a:r>
          </a:p>
          <a:p>
            <a:endParaRPr lang="fi-FI" dirty="0"/>
          </a:p>
          <a:p>
            <a:endParaRPr lang="fi-FI" dirty="0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5657E-C81B-47C4-BE55-BDA7CC7C81CB}" type="datetime1">
              <a:rPr lang="fi-FI" smtClean="0"/>
              <a:pPr/>
              <a:t>18.3.2020</a:t>
            </a:fld>
            <a:endParaRPr lang="fi-FI" dirty="0"/>
          </a:p>
        </p:txBody>
      </p:sp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988A-0109-0B40-965D-9E0ED41EFEE4}" type="slidenum">
              <a:rPr lang="fi-FI" smtClean="0"/>
              <a:pPr/>
              <a:t>21</a:t>
            </a:fld>
            <a:endParaRPr lang="fi-FI" dirty="0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b="1" smtClean="0"/>
              <a:t>KOKKOLAN YLOPISTOKESKUS CHYDENIUS</a:t>
            </a:r>
            <a:endParaRPr lang="fi-FI" b="1" dirty="0"/>
          </a:p>
        </p:txBody>
      </p:sp>
    </p:spTree>
    <p:extLst>
      <p:ext uri="{BB962C8B-B14F-4D97-AF65-F5344CB8AC3E}">
        <p14:creationId xmlns:p14="http://schemas.microsoft.com/office/powerpoint/2010/main" val="3322967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 6"/>
          <p:cNvSpPr>
            <a:spLocks noGrp="1"/>
          </p:cNvSpPr>
          <p:nvPr>
            <p:ph type="title"/>
          </p:nvPr>
        </p:nvSpPr>
        <p:spPr>
          <a:xfrm>
            <a:off x="749776" y="3897395"/>
            <a:ext cx="7772400" cy="1043773"/>
          </a:xfrm>
        </p:spPr>
        <p:txBody>
          <a:bodyPr>
            <a:normAutofit/>
          </a:bodyPr>
          <a:lstStyle/>
          <a:p>
            <a:r>
              <a:rPr lang="fi-FI" sz="2800" dirty="0" smtClean="0"/>
              <a:t>Tervetuloa Kokkolan yliopistokeskukseen ja Keski-Pohjanmaan kesäyliopistoon!</a:t>
            </a:r>
            <a:endParaRPr lang="fi-FI" sz="2800" dirty="0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E3988A-0109-0B40-965D-9E0ED41EFEE4}" type="slidenum">
              <a:rPr lang="fi-FI" smtClean="0"/>
              <a:pPr/>
              <a:t>22</a:t>
            </a:fld>
            <a:endParaRPr lang="fi-FI" dirty="0"/>
          </a:p>
        </p:txBody>
      </p:sp>
      <p:sp>
        <p:nvSpPr>
          <p:cNvPr id="8" name="Sisällön paikkamerkki 7"/>
          <p:cNvSpPr>
            <a:spLocks noGrp="1"/>
          </p:cNvSpPr>
          <p:nvPr>
            <p:ph idx="10"/>
          </p:nvPr>
        </p:nvSpPr>
        <p:spPr>
          <a:xfrm>
            <a:off x="722312" y="4797152"/>
            <a:ext cx="7842663" cy="1976462"/>
          </a:xfrm>
        </p:spPr>
        <p:txBody>
          <a:bodyPr/>
          <a:lstStyle/>
          <a:p>
            <a:pPr marL="46037" indent="0">
              <a:buFont typeface="Georgia" panose="02040502050405020303" pitchFamily="18" charset="0"/>
              <a:buNone/>
              <a:defRPr/>
            </a:pPr>
            <a:r>
              <a:rPr lang="fi-FI" dirty="0" smtClean="0">
                <a:solidFill>
                  <a:schemeClr val="tx1"/>
                </a:solidFill>
              </a:rPr>
              <a:t>Sanna Anttonen		Anita Salmela    	Tiia Ahonen</a:t>
            </a:r>
          </a:p>
          <a:p>
            <a:pPr marL="46037" indent="0">
              <a:buFont typeface="Georgia" panose="02040502050405020303" pitchFamily="18" charset="0"/>
              <a:buNone/>
              <a:defRPr/>
            </a:pPr>
            <a:r>
              <a:rPr lang="fi-FI" dirty="0" smtClean="0">
                <a:solidFill>
                  <a:schemeClr val="tx1"/>
                </a:solidFill>
              </a:rPr>
              <a:t>p. 040 805 4408		p. 040 680 2993	p. 029 449 8456</a:t>
            </a:r>
          </a:p>
          <a:p>
            <a:pPr marL="46037" indent="0" algn="ctr">
              <a:buFont typeface="Georgia" panose="02040502050405020303" pitchFamily="18" charset="0"/>
              <a:buNone/>
              <a:defRPr/>
            </a:pPr>
            <a:r>
              <a:rPr lang="fi-FI" sz="1600" dirty="0">
                <a:solidFill>
                  <a:schemeClr val="tx1"/>
                </a:solidFill>
              </a:rPr>
              <a:t>s</a:t>
            </a:r>
            <a:r>
              <a:rPr lang="fi-FI" sz="1600" dirty="0" smtClean="0">
                <a:solidFill>
                  <a:schemeClr val="tx1"/>
                </a:solidFill>
              </a:rPr>
              <a:t>anna.anttonen@chydenius.fi 	</a:t>
            </a:r>
          </a:p>
          <a:p>
            <a:pPr marL="46037" indent="0" algn="ctr">
              <a:buFont typeface="Georgia" panose="02040502050405020303" pitchFamily="18" charset="0"/>
              <a:buNone/>
              <a:defRPr/>
            </a:pPr>
            <a:r>
              <a:rPr lang="fi-FI" sz="1600" dirty="0" smtClean="0">
                <a:solidFill>
                  <a:schemeClr val="tx1"/>
                </a:solidFill>
              </a:rPr>
              <a:t>anita.salmela@kpkesayliopisto.fi</a:t>
            </a:r>
          </a:p>
          <a:p>
            <a:pPr marL="46037" indent="0" algn="ctr">
              <a:buNone/>
              <a:defRPr/>
            </a:pPr>
            <a:r>
              <a:rPr lang="fi-FI" sz="1600" dirty="0">
                <a:solidFill>
                  <a:schemeClr val="tx1"/>
                </a:solidFill>
              </a:rPr>
              <a:t>t</a:t>
            </a:r>
            <a:r>
              <a:rPr lang="fi-FI" sz="1600" dirty="0" smtClean="0">
                <a:solidFill>
                  <a:schemeClr val="tx1"/>
                </a:solidFill>
              </a:rPr>
              <a:t>iia.ahonen@univaasa.fi</a:t>
            </a:r>
            <a:endParaRPr lang="fi-FI" sz="1600" dirty="0">
              <a:solidFill>
                <a:schemeClr val="tx1"/>
              </a:solidFill>
            </a:endParaRPr>
          </a:p>
          <a:p>
            <a:pPr marL="46037" indent="0">
              <a:buFont typeface="Georgia" panose="02040502050405020303" pitchFamily="18" charset="0"/>
              <a:buNone/>
              <a:defRPr/>
            </a:pPr>
            <a:endParaRPr lang="fi-FI" dirty="0" smtClean="0">
              <a:solidFill>
                <a:schemeClr val="tx1"/>
              </a:solidFill>
            </a:endParaRPr>
          </a:p>
        </p:txBody>
      </p:sp>
      <p:sp>
        <p:nvSpPr>
          <p:cNvPr id="6" name="Päivämäärän paikkamerkki 5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21A8D66E-D4C1-438C-8B85-C19A0838289F}" type="datetime1">
              <a:rPr lang="fi-FI" smtClean="0"/>
              <a:pPr/>
              <a:t>18.3.2020</a:t>
            </a:fld>
            <a:endParaRPr lang="fi-FI" dirty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b="1" smtClean="0"/>
              <a:t>KOKKOLAN YLOPISTOKESKUS CHYDENIUS</a:t>
            </a:r>
            <a:endParaRPr lang="fi-FI" b="1" dirty="0"/>
          </a:p>
        </p:txBody>
      </p:sp>
    </p:spTree>
    <p:extLst>
      <p:ext uri="{BB962C8B-B14F-4D97-AF65-F5344CB8AC3E}">
        <p14:creationId xmlns:p14="http://schemas.microsoft.com/office/powerpoint/2010/main" val="1768554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988A-0109-0B40-965D-9E0ED41EFEE4}" type="slidenum">
              <a:rPr lang="fi-FI" smtClean="0"/>
              <a:pPr/>
              <a:t>3</a:t>
            </a:fld>
            <a:endParaRPr lang="fi-FI" dirty="0"/>
          </a:p>
        </p:txBody>
      </p:sp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200" dirty="0" smtClean="0"/>
              <a:t>OHJELMA</a:t>
            </a:r>
            <a:endParaRPr lang="fi-FI" sz="3200" dirty="0"/>
          </a:p>
        </p:txBody>
      </p:sp>
      <p:sp>
        <p:nvSpPr>
          <p:cNvPr id="4" name="Sisällön paikkamerkki 3"/>
          <p:cNvSpPr>
            <a:spLocks noGrp="1"/>
          </p:cNvSpPr>
          <p:nvPr>
            <p:ph idx="1"/>
          </p:nvPr>
        </p:nvSpPr>
        <p:spPr>
          <a:xfrm>
            <a:off x="457200" y="1844699"/>
            <a:ext cx="8507288" cy="45571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2800" b="1" dirty="0" smtClean="0"/>
              <a:t>Tutustu </a:t>
            </a:r>
            <a:r>
              <a:rPr lang="fi-FI" sz="2800" b="1" dirty="0"/>
              <a:t>avoimen yliopiston </a:t>
            </a:r>
            <a:r>
              <a:rPr lang="fi-FI" sz="2800" b="1" dirty="0" smtClean="0"/>
              <a:t>väylään</a:t>
            </a:r>
          </a:p>
          <a:p>
            <a:pPr marL="0" indent="0">
              <a:buNone/>
            </a:pPr>
            <a:endParaRPr lang="fi-FI" sz="2800" b="1" dirty="0"/>
          </a:p>
          <a:p>
            <a:pPr>
              <a:buFont typeface="Arial" panose="020B0604020202020204" pitchFamily="34" charset="0"/>
              <a:buChar char="•"/>
            </a:pPr>
            <a:r>
              <a:rPr lang="fi-FI" sz="2800" dirty="0"/>
              <a:t>Mikä on avoimen yliopiston väylä?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800" dirty="0"/>
              <a:t>Mitä väyliä on tarjolla Kokkolassa?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800" dirty="0"/>
              <a:t>Mitä yliopisto-tutkintoja voi tehdä Kokkolassa</a:t>
            </a:r>
            <a:r>
              <a:rPr lang="fi-FI" sz="2800" dirty="0" smtClean="0"/>
              <a:t>?</a:t>
            </a:r>
          </a:p>
          <a:p>
            <a:pPr marL="0" indent="0">
              <a:buNone/>
            </a:pPr>
            <a:endParaRPr lang="fi-FI" sz="2800" dirty="0"/>
          </a:p>
          <a:p>
            <a:endParaRPr lang="fi-FI" dirty="0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8D66E-D4C1-438C-8B85-C19A0838289F}" type="datetime1">
              <a:rPr lang="fi-FI" smtClean="0"/>
              <a:pPr/>
              <a:t>18.3.2020</a:t>
            </a:fld>
            <a:endParaRPr lang="fi-FI" dirty="0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b="1" smtClean="0"/>
              <a:t>KOKKOLAN YLOPISTOKESKUS CHYDENIUS</a:t>
            </a:r>
            <a:endParaRPr lang="fi-FI" b="1" dirty="0"/>
          </a:p>
        </p:txBody>
      </p:sp>
    </p:spTree>
    <p:extLst>
      <p:ext uri="{BB962C8B-B14F-4D97-AF65-F5344CB8AC3E}">
        <p14:creationId xmlns:p14="http://schemas.microsoft.com/office/powerpoint/2010/main" val="1750297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FA648FFE-1F46-4FDE-859A-187A3B1CB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1628800"/>
            <a:ext cx="5650706" cy="726226"/>
          </a:xfrm>
        </p:spPr>
        <p:txBody>
          <a:bodyPr>
            <a:noAutofit/>
          </a:bodyPr>
          <a:lstStyle/>
          <a:p>
            <a:r>
              <a:rPr lang="fi-FI" sz="3200" dirty="0"/>
              <a:t>Kokkolan yliopistokeskus </a:t>
            </a:r>
            <a:r>
              <a:rPr lang="fi-FI" sz="3200" dirty="0" smtClean="0"/>
              <a:t>Chydenius</a:t>
            </a:r>
            <a:r>
              <a:rPr lang="fi-FI" sz="3200" dirty="0"/>
              <a:t/>
            </a:r>
            <a:br>
              <a:rPr lang="fi-FI" sz="3200" dirty="0"/>
            </a:br>
            <a:endParaRPr lang="fi-FI" sz="3200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ABDD9BF7-DA32-47E1-A39D-76B8EF9FA1F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51520" y="2492896"/>
            <a:ext cx="5059478" cy="345638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i-FI" sz="1600" dirty="0" smtClean="0"/>
              <a:t>Jyväskylän, Oulun ja Vaasan yliopistot:</a:t>
            </a:r>
          </a:p>
          <a:p>
            <a:pPr marL="614363" lvl="1" indent="-214313">
              <a:buFont typeface="Arial" panose="020B0604020202020204" pitchFamily="34" charset="0"/>
              <a:buChar char="•"/>
            </a:pPr>
            <a:r>
              <a:rPr lang="fi-FI" sz="1600" dirty="0" smtClean="0"/>
              <a:t>Kasvatustiede (JYU)</a:t>
            </a:r>
          </a:p>
          <a:p>
            <a:pPr marL="614363" lvl="1" indent="-214313">
              <a:buFont typeface="Arial" panose="020B0604020202020204" pitchFamily="34" charset="0"/>
              <a:buChar char="•"/>
            </a:pPr>
            <a:r>
              <a:rPr lang="fi-FI" sz="1600" dirty="0" smtClean="0"/>
              <a:t>Sosiaalitiede (JYU) </a:t>
            </a:r>
          </a:p>
          <a:p>
            <a:pPr marL="614363" lvl="1" indent="-214313">
              <a:buFont typeface="Arial" panose="020B0604020202020204" pitchFamily="34" charset="0"/>
              <a:buChar char="•"/>
            </a:pPr>
            <a:r>
              <a:rPr lang="fi-FI" sz="1600" dirty="0" smtClean="0"/>
              <a:t>Informaatioteknologia (JYU)</a:t>
            </a:r>
          </a:p>
          <a:p>
            <a:pPr marL="614363" lvl="1" indent="-214313">
              <a:buFont typeface="Arial" panose="020B0604020202020204" pitchFamily="34" charset="0"/>
              <a:buChar char="•"/>
            </a:pPr>
            <a:r>
              <a:rPr lang="fi-FI" sz="1600" dirty="0" smtClean="0"/>
              <a:t>Kemia (OY)</a:t>
            </a:r>
          </a:p>
          <a:p>
            <a:pPr marL="614363" lvl="1" indent="-214313">
              <a:buFont typeface="Arial" panose="020B0604020202020204" pitchFamily="34" charset="0"/>
              <a:buChar char="•"/>
            </a:pPr>
            <a:r>
              <a:rPr lang="fi-FI" sz="1600" dirty="0" smtClean="0"/>
              <a:t>Kauppatiede (VY)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1600" dirty="0" smtClean="0"/>
              <a:t>Avoin yliopisto, maisteriohjelmat, </a:t>
            </a:r>
            <a:br>
              <a:rPr lang="fi-FI" sz="1600" dirty="0" smtClean="0"/>
            </a:br>
            <a:r>
              <a:rPr lang="fi-FI" sz="1600" dirty="0" smtClean="0"/>
              <a:t>tohtorikoulutus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fi-FI" sz="1600" dirty="0" smtClean="0"/>
              <a:t>4000-4500 aikuisopiskelijaa</a:t>
            </a:r>
          </a:p>
        </p:txBody>
      </p:sp>
      <p:pic>
        <p:nvPicPr>
          <p:cNvPr id="10" name="Kuvan paikkamerkki 9">
            <a:extLst>
              <a:ext uri="{FF2B5EF4-FFF2-40B4-BE49-F238E27FC236}">
                <a16:creationId xmlns:a16="http://schemas.microsoft.com/office/drawing/2014/main" id="{207E9859-7CFA-4DFC-9450-9D140D45795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6630" b="6630"/>
          <a:stretch>
            <a:fillRect/>
          </a:stretch>
        </p:blipFill>
        <p:spPr>
          <a:xfrm>
            <a:off x="4139952" y="0"/>
            <a:ext cx="4968552" cy="6540500"/>
          </a:xfrm>
        </p:spPr>
      </p:pic>
    </p:spTree>
    <p:extLst>
      <p:ext uri="{BB962C8B-B14F-4D97-AF65-F5344CB8AC3E}">
        <p14:creationId xmlns:p14="http://schemas.microsoft.com/office/powerpoint/2010/main" val="5717185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n paikkamerkki 7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25" r="28925"/>
          <a:stretch>
            <a:fillRect/>
          </a:stretch>
        </p:blipFill>
        <p:spPr>
          <a:xfrm>
            <a:off x="5013325" y="0"/>
            <a:ext cx="4130675" cy="6540500"/>
          </a:xfrm>
        </p:spPr>
      </p:pic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472730" y="1196752"/>
            <a:ext cx="4741260" cy="1589105"/>
          </a:xfrm>
        </p:spPr>
        <p:txBody>
          <a:bodyPr>
            <a:normAutofit/>
          </a:bodyPr>
          <a:lstStyle/>
          <a:p>
            <a:r>
              <a:rPr lang="fi-FI" sz="3200" dirty="0" err="1" smtClean="0"/>
              <a:t>Keski</a:t>
            </a:r>
            <a:r>
              <a:rPr lang="fi-FI" sz="3200" dirty="0" smtClean="0"/>
              <a:t>-Pohjanmaan kesäyliopisto</a:t>
            </a:r>
            <a:endParaRPr lang="fi-FI" sz="3200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2F60A-9E36-4A3C-BABC-065B1FC62F54}" type="datetime1">
              <a:rPr lang="fi-FI" smtClean="0"/>
              <a:t>18.3.2020</a:t>
            </a:fld>
            <a:endParaRPr lang="fi-FI" dirty="0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988A-0109-0B40-965D-9E0ED41EFEE4}" type="slidenum">
              <a:rPr lang="fi-FI" smtClean="0"/>
              <a:pPr/>
              <a:t>5</a:t>
            </a:fld>
            <a:endParaRPr lang="fi-FI" dirty="0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i-FI" b="1" dirty="0"/>
          </a:p>
        </p:txBody>
      </p:sp>
      <p:sp>
        <p:nvSpPr>
          <p:cNvPr id="7" name="Suorakulmio 6"/>
          <p:cNvSpPr/>
          <p:nvPr/>
        </p:nvSpPr>
        <p:spPr>
          <a:xfrm>
            <a:off x="441003" y="2924944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i-FI" sz="1600" dirty="0" smtClean="0">
                <a:solidFill>
                  <a:srgbClr val="002060"/>
                </a:solidFill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perustettu </a:t>
            </a:r>
            <a:r>
              <a:rPr lang="fi-FI" sz="1600" dirty="0">
                <a:solidFill>
                  <a:srgbClr val="002060"/>
                </a:solidFill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vuonna 1965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i-FI" sz="1600" dirty="0" smtClean="0">
                <a:solidFill>
                  <a:srgbClr val="002060"/>
                </a:solidFill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maakunnan </a:t>
            </a:r>
            <a:r>
              <a:rPr lang="fi-FI" sz="1600" dirty="0">
                <a:solidFill>
                  <a:srgbClr val="002060"/>
                </a:solidFill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oma oppilaitos: rahoittajana Kokkolan kaupunki sekä alueen muut jäsenkunnat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i-FI" sz="1600" dirty="0" smtClean="0">
                <a:solidFill>
                  <a:srgbClr val="002060"/>
                </a:solidFill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toimintamuodot</a:t>
            </a:r>
            <a:r>
              <a:rPr lang="fi-FI" sz="1600" dirty="0">
                <a:solidFill>
                  <a:srgbClr val="002060"/>
                </a:solidFill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: avoin yliopisto-opetus, ammatillinen täydennyskoulutus, kulttuuri- ja harrastekurssit, Ikääntyvien yliopisto, abi- ja lukiolaiskurssit sekä tilauskoulutukset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600" dirty="0" smtClean="0">
                <a:solidFill>
                  <a:srgbClr val="002060"/>
                </a:solidFill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pieni</a:t>
            </a:r>
            <a:r>
              <a:rPr lang="fi-FI" sz="1600" dirty="0">
                <a:solidFill>
                  <a:srgbClr val="002060"/>
                </a:solidFill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, joustava ja tehokas toimija</a:t>
            </a:r>
            <a:endParaRPr lang="fi-FI" sz="1600" dirty="0">
              <a:solidFill>
                <a:srgbClr val="00206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9774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/>
          </p:cNvSpPr>
          <p:nvPr/>
        </p:nvSpPr>
        <p:spPr>
          <a:xfrm>
            <a:off x="1115616" y="857252"/>
            <a:ext cx="7179987" cy="5143499"/>
          </a:xfrm>
          <a:prstGeom prst="rect">
            <a:avLst/>
          </a:prstGeom>
          <a:solidFill>
            <a:srgbClr val="FFD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688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050" name="Picture 2" descr="C:\Users\JTAPAN\Desktop\MUUT PROJEKTIT\UVA PREZI &amp; PP\UVA_PP_yläkolmiot_UNICOLOR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986" y="902239"/>
            <a:ext cx="2037148" cy="4261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JTAPAN\Desktop\MUUT PROJEKTIT\UVA PREZI &amp; PP\UVA_PP_yläkolmiot_UNICOLOR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478288" y="2782114"/>
            <a:ext cx="2037148" cy="4261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JTAPAN\Desktop\MUUT PROJEKTIT\UVA PREZI &amp; PP\UVA_PP_yläkolmiot_UNICOLOR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693274" y="1738823"/>
            <a:ext cx="2037148" cy="4261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9"/>
          <p:cNvSpPr>
            <a:spLocks noGrp="1" noChangeArrowheads="1"/>
          </p:cNvSpPr>
          <p:nvPr>
            <p:ph type="ctrTitle"/>
          </p:nvPr>
        </p:nvSpPr>
        <p:spPr>
          <a:xfrm>
            <a:off x="1262211" y="2415801"/>
            <a:ext cx="6619567" cy="3216549"/>
          </a:xfrm>
        </p:spPr>
        <p:txBody>
          <a:bodyPr>
            <a:normAutofit fontScale="90000"/>
          </a:bodyPr>
          <a:lstStyle/>
          <a:p>
            <a:pPr marL="387394" lvl="1"/>
            <a:r>
              <a:rPr lang="en-US" sz="3100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Vaasan</a:t>
            </a:r>
            <a:r>
              <a:rPr lang="en-US" sz="31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3100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yliopiston</a:t>
            </a:r>
            <a:r>
              <a:rPr lang="en-US" sz="31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avoin yliopisto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Johtamisen</a:t>
            </a:r>
            <a:r>
              <a:rPr lang="en-US" dirty="0" smtClean="0"/>
              <a:t>  </a:t>
            </a:r>
            <a:r>
              <a:rPr lang="en-US" dirty="0" err="1" smtClean="0"/>
              <a:t>akateeminen</a:t>
            </a:r>
            <a:r>
              <a:rPr lang="en-US" dirty="0" smtClean="0"/>
              <a:t> </a:t>
            </a:r>
            <a:r>
              <a:rPr lang="en-US" dirty="0" err="1" smtClean="0"/>
              <a:t>yksikkö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	</a:t>
            </a:r>
            <a:r>
              <a:rPr lang="en-US" sz="1032" dirty="0"/>
              <a:t>-</a:t>
            </a:r>
            <a:r>
              <a:rPr lang="en-US" sz="1032" dirty="0" err="1"/>
              <a:t>Johtaminen</a:t>
            </a:r>
            <a:r>
              <a:rPr lang="en-US" sz="1032" dirty="0"/>
              <a:t/>
            </a:r>
            <a:br>
              <a:rPr lang="en-US" sz="1032" dirty="0"/>
            </a:br>
            <a:r>
              <a:rPr lang="en-US" sz="1032" dirty="0"/>
              <a:t>	-</a:t>
            </a:r>
            <a:r>
              <a:rPr lang="en-US" sz="1032" dirty="0" err="1"/>
              <a:t>Kansainvälinen</a:t>
            </a:r>
            <a:r>
              <a:rPr lang="en-US" sz="1032" dirty="0"/>
              <a:t> </a:t>
            </a:r>
            <a:r>
              <a:rPr lang="en-US" sz="1032" dirty="0" err="1"/>
              <a:t>liiketoiminta</a:t>
            </a:r>
            <a:r>
              <a:rPr lang="en-US" sz="1032" dirty="0"/>
              <a:t/>
            </a:r>
            <a:br>
              <a:rPr lang="en-US" sz="1032" dirty="0"/>
            </a:br>
            <a:r>
              <a:rPr lang="en-US" sz="1032" dirty="0"/>
              <a:t>	-</a:t>
            </a:r>
            <a:r>
              <a:rPr lang="en-US" sz="1032" dirty="0" err="1"/>
              <a:t>Hallintotieteet</a:t>
            </a:r>
            <a:r>
              <a:rPr lang="en-US" sz="1032" dirty="0"/>
              <a:t> </a:t>
            </a:r>
            <a:br>
              <a:rPr lang="en-US" sz="1032" dirty="0"/>
            </a:br>
            <a:r>
              <a:rPr lang="en-US" dirty="0" err="1" smtClean="0"/>
              <a:t>Markkinoinnin</a:t>
            </a:r>
            <a:r>
              <a:rPr lang="en-US" dirty="0" smtClean="0"/>
              <a:t> ja </a:t>
            </a:r>
            <a:r>
              <a:rPr lang="en-US" dirty="0" err="1" smtClean="0"/>
              <a:t>viestinnän</a:t>
            </a:r>
            <a:r>
              <a:rPr lang="en-US" dirty="0" smtClean="0"/>
              <a:t> </a:t>
            </a:r>
            <a:r>
              <a:rPr lang="en-US" dirty="0" err="1" smtClean="0"/>
              <a:t>akateeminen</a:t>
            </a:r>
            <a:r>
              <a:rPr lang="en-US" dirty="0" smtClean="0"/>
              <a:t> </a:t>
            </a:r>
            <a:r>
              <a:rPr lang="en-US" dirty="0" err="1" smtClean="0"/>
              <a:t>yksikkö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	</a:t>
            </a:r>
            <a:r>
              <a:rPr lang="en-US" sz="1032" dirty="0"/>
              <a:t>-</a:t>
            </a:r>
            <a:r>
              <a:rPr lang="en-US" sz="1032" dirty="0" err="1"/>
              <a:t>Markkinointi</a:t>
            </a:r>
            <a:r>
              <a:rPr lang="en-US" sz="1032" dirty="0"/>
              <a:t/>
            </a:r>
            <a:br>
              <a:rPr lang="en-US" sz="1032" dirty="0"/>
            </a:br>
            <a:r>
              <a:rPr lang="en-US" sz="1032" dirty="0"/>
              <a:t>	-</a:t>
            </a:r>
            <a:r>
              <a:rPr lang="en-US" sz="1032" dirty="0" err="1"/>
              <a:t>Kansainvälinen</a:t>
            </a:r>
            <a:r>
              <a:rPr lang="en-US" sz="1032" dirty="0"/>
              <a:t> </a:t>
            </a:r>
            <a:r>
              <a:rPr lang="en-US" sz="1032" dirty="0" err="1"/>
              <a:t>liiketoiminta</a:t>
            </a:r>
            <a:r>
              <a:rPr lang="en-US" sz="1032" dirty="0"/>
              <a:t/>
            </a:r>
            <a:br>
              <a:rPr lang="en-US" sz="1032" dirty="0"/>
            </a:br>
            <a:r>
              <a:rPr lang="en-US" sz="1032" dirty="0"/>
              <a:t>	-</a:t>
            </a:r>
            <a:r>
              <a:rPr lang="en-US" sz="1032" dirty="0" err="1"/>
              <a:t>Viestintätieteet</a:t>
            </a:r>
            <a:r>
              <a:rPr lang="en-US" sz="1032" dirty="0"/>
              <a:t/>
            </a:r>
            <a:br>
              <a:rPr lang="en-US" sz="1032" dirty="0"/>
            </a:br>
            <a:r>
              <a:rPr lang="en-US" dirty="0" err="1" smtClean="0"/>
              <a:t>Laskentatoimen</a:t>
            </a:r>
            <a:r>
              <a:rPr lang="en-US" dirty="0" smtClean="0"/>
              <a:t> ja </a:t>
            </a:r>
            <a:r>
              <a:rPr lang="en-US" dirty="0" err="1" smtClean="0"/>
              <a:t>rahoituksen</a:t>
            </a:r>
            <a:r>
              <a:rPr lang="en-US" dirty="0" smtClean="0"/>
              <a:t> </a:t>
            </a:r>
            <a:r>
              <a:rPr lang="en-US" dirty="0" err="1" smtClean="0"/>
              <a:t>akateeminen</a:t>
            </a:r>
            <a:r>
              <a:rPr lang="en-US" dirty="0" smtClean="0"/>
              <a:t> </a:t>
            </a:r>
            <a:r>
              <a:rPr lang="en-US" dirty="0" err="1" smtClean="0"/>
              <a:t>yksikkö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	-</a:t>
            </a:r>
            <a:r>
              <a:rPr lang="en-US" sz="1032" dirty="0" err="1"/>
              <a:t>Laskentatoimi</a:t>
            </a:r>
            <a:r>
              <a:rPr lang="en-US" sz="1032" dirty="0"/>
              <a:t> ja </a:t>
            </a:r>
            <a:r>
              <a:rPr lang="en-US" sz="1032" dirty="0" err="1"/>
              <a:t>rahoitus</a:t>
            </a:r>
            <a:r>
              <a:rPr lang="en-US" sz="1032" dirty="0"/>
              <a:t/>
            </a:r>
            <a:br>
              <a:rPr lang="en-US" sz="1032" dirty="0"/>
            </a:br>
            <a:r>
              <a:rPr lang="en-US" sz="1032" dirty="0"/>
              <a:t>	-</a:t>
            </a:r>
            <a:r>
              <a:rPr lang="en-US" sz="1032" dirty="0" err="1"/>
              <a:t>Talousoikeus</a:t>
            </a:r>
            <a:r>
              <a:rPr lang="en-US" sz="1032" dirty="0"/>
              <a:t/>
            </a:r>
            <a:br>
              <a:rPr lang="en-US" sz="1032" dirty="0"/>
            </a:br>
            <a:r>
              <a:rPr lang="en-US" sz="1032" dirty="0"/>
              <a:t>	-</a:t>
            </a:r>
            <a:r>
              <a:rPr lang="en-US" sz="1032" dirty="0" err="1"/>
              <a:t>Taloustiede</a:t>
            </a:r>
            <a:r>
              <a:rPr lang="en-US" sz="1032" dirty="0"/>
              <a:t/>
            </a:r>
            <a:br>
              <a:rPr lang="en-US" sz="1032" dirty="0"/>
            </a:br>
            <a:r>
              <a:rPr lang="en-US" dirty="0" err="1" smtClean="0"/>
              <a:t>Tekniikan</a:t>
            </a:r>
            <a:r>
              <a:rPr lang="en-US" dirty="0" smtClean="0"/>
              <a:t> ja </a:t>
            </a:r>
            <a:r>
              <a:rPr lang="en-US" dirty="0" err="1" smtClean="0"/>
              <a:t>innovaatiojohtamisen</a:t>
            </a:r>
            <a:r>
              <a:rPr lang="en-US" dirty="0" smtClean="0"/>
              <a:t> </a:t>
            </a:r>
            <a:r>
              <a:rPr lang="en-US" dirty="0" err="1" smtClean="0"/>
              <a:t>akateeminen</a:t>
            </a:r>
            <a:r>
              <a:rPr lang="en-US" dirty="0" smtClean="0"/>
              <a:t> </a:t>
            </a:r>
            <a:r>
              <a:rPr lang="en-US" dirty="0" err="1" smtClean="0"/>
              <a:t>yksikkö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	</a:t>
            </a:r>
            <a:r>
              <a:rPr lang="en-US" sz="1032" dirty="0"/>
              <a:t>-</a:t>
            </a:r>
            <a:r>
              <a:rPr lang="en-US" sz="1032" dirty="0" err="1"/>
              <a:t>Tietojärjestelmätiede</a:t>
            </a:r>
            <a:r>
              <a:rPr lang="en-US" sz="1032" dirty="0"/>
              <a:t/>
            </a:r>
            <a:br>
              <a:rPr lang="en-US" sz="1032" dirty="0"/>
            </a:br>
            <a:r>
              <a:rPr lang="en-US" sz="1032" dirty="0"/>
              <a:t>	-</a:t>
            </a:r>
            <a:r>
              <a:rPr lang="en-US" sz="1032" dirty="0" err="1"/>
              <a:t>Tuotantotalous</a:t>
            </a:r>
            <a:r>
              <a:rPr lang="en-US" sz="1032" dirty="0"/>
              <a:t/>
            </a:r>
            <a:br>
              <a:rPr lang="en-US" sz="1032" dirty="0"/>
            </a:br>
            <a:r>
              <a:rPr lang="en-US" sz="1032" dirty="0"/>
              <a:t>	-</a:t>
            </a:r>
            <a:r>
              <a:rPr lang="en-US" sz="1032" dirty="0" err="1"/>
              <a:t>Sähkö</a:t>
            </a:r>
            <a:r>
              <a:rPr lang="en-US" sz="1032" dirty="0"/>
              <a:t>- ja </a:t>
            </a:r>
            <a:r>
              <a:rPr lang="en-US" sz="1032" dirty="0" err="1"/>
              <a:t>energiatekniikka</a:t>
            </a:r>
            <a:r>
              <a:rPr lang="en-US" sz="1032" dirty="0"/>
              <a:t/>
            </a:r>
            <a:br>
              <a:rPr lang="en-US" sz="1032" dirty="0"/>
            </a:br>
            <a:r>
              <a:rPr lang="en-US" sz="1032" dirty="0"/>
              <a:t>	-</a:t>
            </a:r>
            <a:r>
              <a:rPr lang="en-US" sz="1032" dirty="0" err="1"/>
              <a:t>Informaatiotekniikka</a:t>
            </a:r>
            <a:r>
              <a:rPr lang="en-US" sz="1032" dirty="0"/>
              <a:t/>
            </a:r>
            <a:br>
              <a:rPr lang="en-US" sz="1032" dirty="0"/>
            </a:br>
            <a:r>
              <a:rPr lang="en-US" sz="1595" dirty="0" err="1"/>
              <a:t>Erillislaitokset</a:t>
            </a:r>
            <a:r>
              <a:rPr lang="en-US" sz="1595" dirty="0"/>
              <a:t/>
            </a:r>
            <a:br>
              <a:rPr lang="en-US" sz="1595" dirty="0"/>
            </a:br>
            <a:r>
              <a:rPr lang="en-US" sz="1595" dirty="0"/>
              <a:t>	-</a:t>
            </a:r>
            <a:r>
              <a:rPr lang="en-US" sz="1032" dirty="0" err="1"/>
              <a:t>Levón-instituutti</a:t>
            </a:r>
            <a:r>
              <a:rPr lang="en-US" sz="1032" dirty="0"/>
              <a:t> (Avoin yliopisto), </a:t>
            </a:r>
            <a:r>
              <a:rPr lang="en-US" sz="1032" dirty="0" err="1"/>
              <a:t>Linginno</a:t>
            </a:r>
            <a:r>
              <a:rPr lang="en-US" sz="1032" dirty="0"/>
              <a:t> (</a:t>
            </a:r>
            <a:r>
              <a:rPr lang="en-US" sz="1032" dirty="0" err="1"/>
              <a:t>Kielikeskus</a:t>
            </a:r>
            <a:r>
              <a:rPr lang="en-US" sz="1032" dirty="0"/>
              <a:t>), </a:t>
            </a:r>
            <a:r>
              <a:rPr lang="en-US" sz="1032" dirty="0" err="1"/>
              <a:t>Tritonia</a:t>
            </a:r>
            <a:r>
              <a:rPr lang="en-US" sz="1032" dirty="0"/>
              <a:t/>
            </a:r>
            <a:br>
              <a:rPr lang="en-US" sz="1032" dirty="0"/>
            </a:br>
            <a:endParaRPr lang="fi-FI" sz="2252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569" y="4677631"/>
            <a:ext cx="3682721" cy="189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812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tsikko 7"/>
          <p:cNvSpPr>
            <a:spLocks noGrp="1"/>
          </p:cNvSpPr>
          <p:nvPr>
            <p:ph type="title"/>
          </p:nvPr>
        </p:nvSpPr>
        <p:spPr>
          <a:xfrm>
            <a:off x="821523" y="2832820"/>
            <a:ext cx="3829068" cy="1368152"/>
          </a:xfrm>
        </p:spPr>
        <p:txBody>
          <a:bodyPr>
            <a:normAutofit/>
          </a:bodyPr>
          <a:lstStyle/>
          <a:p>
            <a:r>
              <a:rPr lang="fi-FI" sz="3200" dirty="0" smtClean="0"/>
              <a:t>Avoin yliopisto</a:t>
            </a:r>
            <a:endParaRPr lang="fi-FI" sz="3200" dirty="0"/>
          </a:p>
        </p:txBody>
      </p:sp>
      <p:sp>
        <p:nvSpPr>
          <p:cNvPr id="9" name="Tekstin paikkamerkki 8"/>
          <p:cNvSpPr>
            <a:spLocks noGrp="1"/>
          </p:cNvSpPr>
          <p:nvPr>
            <p:ph type="body" idx="1"/>
          </p:nvPr>
        </p:nvSpPr>
        <p:spPr>
          <a:xfrm>
            <a:off x="825853" y="3645024"/>
            <a:ext cx="3602131" cy="2516137"/>
          </a:xfrm>
        </p:spPr>
        <p:txBody>
          <a:bodyPr>
            <a:normAutofit fontScale="25000" lnSpcReduction="20000"/>
          </a:bodyPr>
          <a:lstStyle/>
          <a:p>
            <a:pPr marL="448056" indent="-384048">
              <a:lnSpc>
                <a:spcPct val="114000"/>
              </a:lnSpc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00000"/>
              <a:buFont typeface="Wingdings" pitchFamily="2" charset="2"/>
              <a:buChar char="§"/>
              <a:defRPr/>
            </a:pPr>
            <a:r>
              <a:rPr lang="fi-FI" altLang="fi-FI" sz="6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kaikille avoimia yliopisto-opintoja iästä ja pohjakoulutuksesta riippumatta</a:t>
            </a:r>
          </a:p>
          <a:p>
            <a:pPr marL="64008">
              <a:lnSpc>
                <a:spcPct val="114000"/>
              </a:lnSpc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00000"/>
              <a:defRPr/>
            </a:pPr>
            <a:r>
              <a:rPr lang="fi-FI" altLang="fi-FI" sz="6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marL="448056" indent="-384048">
              <a:lnSpc>
                <a:spcPct val="114000"/>
              </a:lnSpc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00000"/>
              <a:buFont typeface="Wingdings" pitchFamily="2" charset="2"/>
              <a:buChar char="§"/>
              <a:defRPr/>
            </a:pPr>
            <a:r>
              <a:rPr lang="fi-FI" altLang="fi-FI" sz="6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opetus on yliopiston hyväksymää ja vastaa yliopiston opetussuunnitelmia</a:t>
            </a:r>
          </a:p>
          <a:p>
            <a:pPr marL="64008">
              <a:lnSpc>
                <a:spcPct val="114000"/>
              </a:lnSpc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00000"/>
              <a:defRPr/>
            </a:pPr>
            <a:endParaRPr lang="fi-FI" altLang="fi-FI" sz="6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48056" indent="-384048">
              <a:lnSpc>
                <a:spcPct val="114000"/>
              </a:lnSpc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00000"/>
              <a:buFont typeface="Wingdings" pitchFamily="2" charset="2"/>
              <a:buChar char="§"/>
              <a:defRPr/>
            </a:pPr>
            <a:r>
              <a:rPr lang="fi-FI" altLang="fi-FI" sz="6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opinnot </a:t>
            </a:r>
            <a:r>
              <a:rPr lang="fi-FI" altLang="fi-FI" sz="6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hyväksi luetaan </a:t>
            </a:r>
            <a:r>
              <a:rPr lang="fi-FI" altLang="fi-FI" sz="6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tutkintoon</a:t>
            </a:r>
          </a:p>
          <a:p>
            <a:pPr marL="64008">
              <a:lnSpc>
                <a:spcPct val="114000"/>
              </a:lnSpc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00000"/>
              <a:defRPr/>
            </a:pPr>
            <a:endParaRPr lang="fi-FI" altLang="fi-FI" sz="55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fi-FI" dirty="0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E3988A-0109-0B40-965D-9E0ED41EFEE4}" type="slidenum">
              <a:rPr lang="fi-FI" smtClean="0"/>
              <a:pPr/>
              <a:t>7</a:t>
            </a:fld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730CD-C22B-4C1C-BB64-A524C293575F}" type="datetime1">
              <a:rPr lang="fi-FI" smtClean="0"/>
              <a:pPr/>
              <a:t>18.3.2020</a:t>
            </a:fld>
            <a:endParaRPr lang="fi-FI" dirty="0"/>
          </a:p>
        </p:txBody>
      </p:sp>
      <p:sp>
        <p:nvSpPr>
          <p:cNvPr id="10" name="Sisällön paikkamerkki 9"/>
          <p:cNvSpPr>
            <a:spLocks noGrp="1"/>
          </p:cNvSpPr>
          <p:nvPr>
            <p:ph sz="half" idx="11"/>
          </p:nvPr>
        </p:nvSpPr>
        <p:spPr/>
        <p:txBody>
          <a:bodyPr/>
          <a:lstStyle/>
          <a:p>
            <a:pPr marL="448056" indent="-384048">
              <a:lnSpc>
                <a:spcPct val="114000"/>
              </a:lnSpc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00000"/>
              <a:buFont typeface="Wingdings" pitchFamily="2" charset="2"/>
              <a:buChar char="§"/>
              <a:defRPr/>
            </a:pPr>
            <a:endParaRPr lang="fi-FI" altLang="fi-FI" sz="16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48056" indent="-384048">
              <a:lnSpc>
                <a:spcPct val="114000"/>
              </a:lnSpc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00000"/>
              <a:buFont typeface="Wingdings" pitchFamily="2" charset="2"/>
              <a:buChar char="§"/>
              <a:defRPr/>
            </a:pPr>
            <a:endParaRPr lang="fi-FI" altLang="fi-FI" sz="16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48056" indent="-384048">
              <a:lnSpc>
                <a:spcPct val="114000"/>
              </a:lnSpc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00000"/>
              <a:buFont typeface="Wingdings" pitchFamily="2" charset="2"/>
              <a:buChar char="§"/>
              <a:defRPr/>
            </a:pPr>
            <a:r>
              <a:rPr lang="fi-FI" altLang="fi-FI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opiskelu on maksullista</a:t>
            </a:r>
          </a:p>
          <a:p>
            <a:pPr marL="448056" indent="-384048">
              <a:lnSpc>
                <a:spcPct val="114000"/>
              </a:lnSpc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00000"/>
              <a:buFont typeface="Wingdings" pitchFamily="2" charset="2"/>
              <a:buChar char="§"/>
              <a:defRPr/>
            </a:pPr>
            <a:r>
              <a:rPr lang="fi-FI" altLang="fi-FI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opintoja ympäri vuoden</a:t>
            </a:r>
          </a:p>
          <a:p>
            <a:pPr marL="448056" indent="-384048">
              <a:lnSpc>
                <a:spcPct val="114000"/>
              </a:lnSpc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00000"/>
              <a:buFont typeface="Wingdings" pitchFamily="2" charset="2"/>
              <a:buChar char="§"/>
              <a:defRPr/>
            </a:pPr>
            <a:r>
              <a:rPr lang="fi-FI" altLang="fi-FI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opiskelu on sivutoimista</a:t>
            </a:r>
          </a:p>
          <a:p>
            <a:pPr marL="448056" indent="-384048">
              <a:lnSpc>
                <a:spcPct val="114000"/>
              </a:lnSpc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00000"/>
              <a:buFont typeface="Wingdings" pitchFamily="2" charset="2"/>
              <a:buChar char="§"/>
              <a:defRPr/>
            </a:pPr>
            <a:r>
              <a:rPr lang="fi-FI" altLang="fi-FI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opetus iltaisin ja viikonloppuisin </a:t>
            </a:r>
            <a:r>
              <a:rPr lang="fi-FI" altLang="fi-FI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endParaRPr lang="fi-FI" dirty="0"/>
          </a:p>
        </p:txBody>
      </p:sp>
      <p:sp>
        <p:nvSpPr>
          <p:cNvPr id="7" name="Alatunnisteen paikkamerkki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b="1" smtClean="0"/>
              <a:t>KOKKOLAN YLOPISTOKESKUS CHYDENIUS</a:t>
            </a:r>
            <a:endParaRPr lang="fi-FI" b="1" dirty="0"/>
          </a:p>
        </p:txBody>
      </p:sp>
    </p:spTree>
    <p:extLst>
      <p:ext uri="{BB962C8B-B14F-4D97-AF65-F5344CB8AC3E}">
        <p14:creationId xmlns:p14="http://schemas.microsoft.com/office/powerpoint/2010/main" val="3593750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tsikko 9"/>
          <p:cNvSpPr>
            <a:spLocks noGrp="1"/>
          </p:cNvSpPr>
          <p:nvPr>
            <p:ph type="title"/>
          </p:nvPr>
        </p:nvSpPr>
        <p:spPr>
          <a:xfrm>
            <a:off x="467544" y="1196752"/>
            <a:ext cx="4741260" cy="1589105"/>
          </a:xfrm>
        </p:spPr>
        <p:txBody>
          <a:bodyPr>
            <a:normAutofit/>
          </a:bodyPr>
          <a:lstStyle/>
          <a:p>
            <a:r>
              <a:rPr lang="fi-FI" sz="3200" dirty="0" smtClean="0"/>
              <a:t>Kolme reittiä yliopistoon</a:t>
            </a:r>
            <a:endParaRPr lang="fi-FI" sz="3200" dirty="0"/>
          </a:p>
        </p:txBody>
      </p:sp>
      <p:sp>
        <p:nvSpPr>
          <p:cNvPr id="11" name="Sisällön paikkamerkki 10"/>
          <p:cNvSpPr>
            <a:spLocks noGrp="1"/>
          </p:cNvSpPr>
          <p:nvPr>
            <p:ph idx="1"/>
          </p:nvPr>
        </p:nvSpPr>
        <p:spPr>
          <a:xfrm>
            <a:off x="450176" y="2924944"/>
            <a:ext cx="3977808" cy="2952328"/>
          </a:xfrm>
        </p:spPr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fi-FI" sz="2400" dirty="0" smtClean="0"/>
              <a:t>Yhteishaku</a:t>
            </a:r>
          </a:p>
          <a:p>
            <a:pPr marL="342900" indent="-342900">
              <a:buFont typeface="+mj-lt"/>
              <a:buAutoNum type="arabicPeriod"/>
            </a:pPr>
            <a:r>
              <a:rPr lang="fi-FI" sz="2400" dirty="0" smtClean="0"/>
              <a:t>Avoimen yliopiston väylä</a:t>
            </a:r>
          </a:p>
          <a:p>
            <a:pPr marL="342900" indent="-342900">
              <a:buFont typeface="+mj-lt"/>
              <a:buAutoNum type="arabicPeriod"/>
            </a:pPr>
            <a:r>
              <a:rPr lang="fi-FI" sz="2400" dirty="0" smtClean="0"/>
              <a:t>Maisteriohjelmat / Maisteriopinnot</a:t>
            </a:r>
            <a:endParaRPr lang="fi-FI" sz="2400" dirty="0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8D66E-D4C1-438C-8B85-C19A0838289F}" type="datetime1">
              <a:rPr lang="fi-FI" smtClean="0"/>
              <a:pPr/>
              <a:t>18.3.2020</a:t>
            </a:fld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988A-0109-0B40-965D-9E0ED41EFEE4}" type="slidenum">
              <a:rPr lang="fi-FI" smtClean="0"/>
              <a:pPr/>
              <a:t>8</a:t>
            </a:fld>
            <a:endParaRPr lang="fi-FI" dirty="0"/>
          </a:p>
        </p:txBody>
      </p:sp>
      <p:sp>
        <p:nvSpPr>
          <p:cNvPr id="7" name="Alatunnisteen paikkamerkki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b="1" smtClean="0"/>
              <a:t>KOKKOLAN YLOPISTOKESKUS CHYDENIUS</a:t>
            </a:r>
            <a:endParaRPr lang="fi-FI" b="1" dirty="0"/>
          </a:p>
        </p:txBody>
      </p:sp>
    </p:spTree>
    <p:extLst>
      <p:ext uri="{BB962C8B-B14F-4D97-AF65-F5344CB8AC3E}">
        <p14:creationId xmlns:p14="http://schemas.microsoft.com/office/powerpoint/2010/main" val="3743816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95193" y="2826949"/>
            <a:ext cx="3541059" cy="1296144"/>
          </a:xfrm>
        </p:spPr>
        <p:txBody>
          <a:bodyPr>
            <a:normAutofit fontScale="90000"/>
          </a:bodyPr>
          <a:lstStyle/>
          <a:p>
            <a:r>
              <a:rPr lang="fi-FI" dirty="0" smtClean="0"/>
              <a:t>Mikä on avoimen yliopiston väylä?</a:t>
            </a:r>
            <a:endParaRPr lang="fi-FI" dirty="0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95194" y="4239972"/>
            <a:ext cx="3541059" cy="1868065"/>
          </a:xfrm>
        </p:spPr>
        <p:txBody>
          <a:bodyPr>
            <a:normAutofit/>
          </a:bodyPr>
          <a:lstStyle/>
          <a:p>
            <a:pPr marL="469900" indent="-469900">
              <a:buFont typeface="Wingdings" pitchFamily="2" charset="2"/>
              <a:buChar char="§"/>
            </a:pPr>
            <a:r>
              <a:rPr lang="fi-FI" sz="1600" dirty="0" smtClean="0"/>
              <a:t>hakeminen yliopiston tutkinto-opiskelijaksi avoimessa yliopistossa suoritettujen opintojen perusteella </a:t>
            </a:r>
          </a:p>
          <a:p>
            <a:pPr marL="469900" indent="-469900">
              <a:buFont typeface="Wingdings" pitchFamily="2" charset="2"/>
              <a:buChar char="§"/>
            </a:pPr>
            <a:r>
              <a:rPr lang="fi-FI" sz="1600" dirty="0" smtClean="0"/>
              <a:t>ei yleensä perinteistä valintakoetta</a:t>
            </a:r>
            <a:endParaRPr lang="fi-FI" sz="1600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BA730CD-C22B-4C1C-BB64-A524C293575F}" type="datetime1">
              <a:rPr lang="fi-FI" smtClean="0"/>
              <a:pPr/>
              <a:t>18.3.2020</a:t>
            </a:fld>
            <a:endParaRPr lang="fi-FI" dirty="0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E3988A-0109-0B40-965D-9E0ED41EFEE4}" type="slidenum">
              <a:rPr lang="fi-FI" smtClean="0"/>
              <a:pPr/>
              <a:t>9</a:t>
            </a:fld>
            <a:endParaRPr lang="fi-FI" dirty="0"/>
          </a:p>
        </p:txBody>
      </p:sp>
      <p:sp>
        <p:nvSpPr>
          <p:cNvPr id="6" name="Sisällön paikkamerkki 5"/>
          <p:cNvSpPr>
            <a:spLocks noGrp="1"/>
          </p:cNvSpPr>
          <p:nvPr>
            <p:ph sz="half" idx="11"/>
          </p:nvPr>
        </p:nvSpPr>
        <p:spPr>
          <a:xfrm>
            <a:off x="4698400" y="3861048"/>
            <a:ext cx="4110815" cy="2232248"/>
          </a:xfrm>
        </p:spPr>
        <p:txBody>
          <a:bodyPr>
            <a:normAutofit/>
          </a:bodyPr>
          <a:lstStyle/>
          <a:p>
            <a:pPr marL="469900" indent="-469900">
              <a:buFont typeface="Wingdings" pitchFamily="2" charset="2"/>
              <a:buChar char="§"/>
            </a:pPr>
            <a:r>
              <a:rPr lang="fi-FI" sz="1600" dirty="0" smtClean="0"/>
              <a:t>väylävaatimukset vaihtelevat koulutusohjelmittain ja oppiaineittain</a:t>
            </a:r>
          </a:p>
          <a:p>
            <a:pPr marL="469900" indent="-469900">
              <a:buFont typeface="Wingdings" pitchFamily="2" charset="2"/>
              <a:buChar char="§"/>
            </a:pPr>
            <a:r>
              <a:rPr lang="fi-FI" sz="1600" dirty="0" smtClean="0"/>
              <a:t>esim. pääaineen perus- ja aineopinnot (60 op)</a:t>
            </a:r>
          </a:p>
          <a:p>
            <a:endParaRPr lang="fi-FI" dirty="0"/>
          </a:p>
        </p:txBody>
      </p:sp>
      <p:sp>
        <p:nvSpPr>
          <p:cNvPr id="7" name="Alatunnisteen paikkamerkki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b="1" smtClean="0"/>
              <a:t>KOKKOLAN YLOPISTOKESKUS CHYDENIUS</a:t>
            </a:r>
            <a:endParaRPr lang="fi-FI" b="1" dirty="0"/>
          </a:p>
        </p:txBody>
      </p:sp>
      <p:pic>
        <p:nvPicPr>
          <p:cNvPr id="21" name="Kuva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793" cy="347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085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hydeniusFI uusi">
  <a:themeElements>
    <a:clrScheme name="JYU">
      <a:dk1>
        <a:sysClr val="windowText" lastClr="000000"/>
      </a:dk1>
      <a:lt1>
        <a:sysClr val="window" lastClr="FFFFFF"/>
      </a:lt1>
      <a:dk2>
        <a:srgbClr val="002957"/>
      </a:dk2>
      <a:lt2>
        <a:srgbClr val="C7C9C8"/>
      </a:lt2>
      <a:accent1>
        <a:srgbClr val="F1563F"/>
      </a:accent1>
      <a:accent2>
        <a:srgbClr val="002957"/>
      </a:accent2>
      <a:accent3>
        <a:srgbClr val="C29A5B"/>
      </a:accent3>
      <a:accent4>
        <a:srgbClr val="C7C9C8"/>
      </a:accent4>
      <a:accent5>
        <a:srgbClr val="EEEFEE"/>
      </a:accent5>
      <a:accent6>
        <a:srgbClr val="1A3C68"/>
      </a:accent6>
      <a:hlink>
        <a:srgbClr val="F1563F"/>
      </a:hlink>
      <a:folHlink>
        <a:srgbClr val="CD1619"/>
      </a:folHlink>
    </a:clrScheme>
    <a:fontScheme name="Custom 2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hydeniusFI" id="{D1A6DA3C-1514-4C86-A81C-183E2904A7A4}" vid="{4B061B2B-1B92-40E2-BF54-99D17FB3F20C}"/>
    </a:ext>
  </a:extLst>
</a:theme>
</file>

<file path=ppt/theme/theme2.xml><?xml version="1.0" encoding="utf-8"?>
<a:theme xmlns:a="http://schemas.openxmlformats.org/drawingml/2006/main" name="JYU sisältö pohjat">
  <a:themeElements>
    <a:clrScheme name="JYU">
      <a:dk1>
        <a:sysClr val="windowText" lastClr="000000"/>
      </a:dk1>
      <a:lt1>
        <a:sysClr val="window" lastClr="FFFFFF"/>
      </a:lt1>
      <a:dk2>
        <a:srgbClr val="002957"/>
      </a:dk2>
      <a:lt2>
        <a:srgbClr val="C7C9C8"/>
      </a:lt2>
      <a:accent1>
        <a:srgbClr val="F1563F"/>
      </a:accent1>
      <a:accent2>
        <a:srgbClr val="002957"/>
      </a:accent2>
      <a:accent3>
        <a:srgbClr val="C29A5B"/>
      </a:accent3>
      <a:accent4>
        <a:srgbClr val="C7C9C8"/>
      </a:accent4>
      <a:accent5>
        <a:srgbClr val="EEEFEE"/>
      </a:accent5>
      <a:accent6>
        <a:srgbClr val="1A3C68"/>
      </a:accent6>
      <a:hlink>
        <a:srgbClr val="F1563F"/>
      </a:hlink>
      <a:folHlink>
        <a:srgbClr val="CD1619"/>
      </a:folHlink>
    </a:clrScheme>
    <a:fontScheme name="Elementit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Mukautettu suunnittelumalli">
  <a:themeElements>
    <a:clrScheme name="JYU">
      <a:dk1>
        <a:sysClr val="windowText" lastClr="000000"/>
      </a:dk1>
      <a:lt1>
        <a:sysClr val="window" lastClr="FFFFFF"/>
      </a:lt1>
      <a:dk2>
        <a:srgbClr val="002957"/>
      </a:dk2>
      <a:lt2>
        <a:srgbClr val="C7C9C8"/>
      </a:lt2>
      <a:accent1>
        <a:srgbClr val="F1563F"/>
      </a:accent1>
      <a:accent2>
        <a:srgbClr val="002957"/>
      </a:accent2>
      <a:accent3>
        <a:srgbClr val="C29A5B"/>
      </a:accent3>
      <a:accent4>
        <a:srgbClr val="C7C9C8"/>
      </a:accent4>
      <a:accent5>
        <a:srgbClr val="EEEFEE"/>
      </a:accent5>
      <a:accent6>
        <a:srgbClr val="1A3C68"/>
      </a:accent6>
      <a:hlink>
        <a:srgbClr val="F1563F"/>
      </a:hlink>
      <a:folHlink>
        <a:srgbClr val="CD1619"/>
      </a:folHlink>
    </a:clrScheme>
    <a:fontScheme name="Elementit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JYU sisältö pohjat">
  <a:themeElements>
    <a:clrScheme name="JYU">
      <a:dk1>
        <a:sysClr val="windowText" lastClr="000000"/>
      </a:dk1>
      <a:lt1>
        <a:sysClr val="window" lastClr="FFFFFF"/>
      </a:lt1>
      <a:dk2>
        <a:srgbClr val="002957"/>
      </a:dk2>
      <a:lt2>
        <a:srgbClr val="C7C9C8"/>
      </a:lt2>
      <a:accent1>
        <a:srgbClr val="F1563F"/>
      </a:accent1>
      <a:accent2>
        <a:srgbClr val="002957"/>
      </a:accent2>
      <a:accent3>
        <a:srgbClr val="C29A5B"/>
      </a:accent3>
      <a:accent4>
        <a:srgbClr val="C7C9C8"/>
      </a:accent4>
      <a:accent5>
        <a:srgbClr val="EEEFEE"/>
      </a:accent5>
      <a:accent6>
        <a:srgbClr val="1A3C68"/>
      </a:accent6>
      <a:hlink>
        <a:srgbClr val="F1563F"/>
      </a:hlink>
      <a:folHlink>
        <a:srgbClr val="CD1619"/>
      </a:folHlink>
    </a:clrScheme>
    <a:fontScheme name="Elementit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ChydeniusFI uusi</Template>
  <TotalTime>957</TotalTime>
  <Words>823</Words>
  <Application>Microsoft Office PowerPoint</Application>
  <PresentationFormat>Näytössä katseltava diaesitys (4:3)</PresentationFormat>
  <Paragraphs>262</Paragraphs>
  <Slides>22</Slides>
  <Notes>17</Notes>
  <HiddenSlides>0</HiddenSlides>
  <MMClips>0</MMClips>
  <ScaleCrop>false</ScaleCrop>
  <HeadingPairs>
    <vt:vector size="6" baseType="variant">
      <vt:variant>
        <vt:lpstr>Käytetyt fontit</vt:lpstr>
      </vt:variant>
      <vt:variant>
        <vt:i4>7</vt:i4>
      </vt:variant>
      <vt:variant>
        <vt:lpstr>Teema</vt:lpstr>
      </vt:variant>
      <vt:variant>
        <vt:i4>5</vt:i4>
      </vt:variant>
      <vt:variant>
        <vt:lpstr>Dian otsikot</vt:lpstr>
      </vt:variant>
      <vt:variant>
        <vt:i4>22</vt:i4>
      </vt:variant>
    </vt:vector>
  </HeadingPairs>
  <TitlesOfParts>
    <vt:vector size="34" baseType="lpstr">
      <vt:lpstr>Arial</vt:lpstr>
      <vt:lpstr>Calibri</vt:lpstr>
      <vt:lpstr>Calibri Light</vt:lpstr>
      <vt:lpstr>Georgia</vt:lpstr>
      <vt:lpstr>Helvetica</vt:lpstr>
      <vt:lpstr>Palatino Linotype</vt:lpstr>
      <vt:lpstr>Wingdings</vt:lpstr>
      <vt:lpstr>ChydeniusFI uusi</vt:lpstr>
      <vt:lpstr>JYU sisältö pohjat</vt:lpstr>
      <vt:lpstr>2_Mukautettu suunnittelumalli</vt:lpstr>
      <vt:lpstr>1_JYU sisältö pohjat</vt:lpstr>
      <vt:lpstr>Office-teema</vt:lpstr>
      <vt:lpstr>PowerPoint-esitys</vt:lpstr>
      <vt:lpstr>MATKALLA MAISTERIKSI</vt:lpstr>
      <vt:lpstr>OHJELMA</vt:lpstr>
      <vt:lpstr>Kokkolan yliopistokeskus Chydenius </vt:lpstr>
      <vt:lpstr>Keski-Pohjanmaan kesäyliopisto</vt:lpstr>
      <vt:lpstr>Vaasan yliopiston avoin yliopisto   Johtamisen  akateeminen yksikkö  -Johtaminen  -Kansainvälinen liiketoiminta  -Hallintotieteet  Markkinoinnin ja viestinnän akateeminen yksikkö  -Markkinointi  -Kansainvälinen liiketoiminta  -Viestintätieteet Laskentatoimen ja rahoituksen akateeminen yksikkö  -Laskentatoimi ja rahoitus  -Talousoikeus  -Taloustiede Tekniikan ja innovaatiojohtamisen akateeminen yksikkö  -Tietojärjestelmätiede  -Tuotantotalous  -Sähkö- ja energiatekniikka  -Informaatiotekniikka Erillislaitokset  -Levón-instituutti (Avoin yliopisto), Linginno (Kielikeskus), Tritonia </vt:lpstr>
      <vt:lpstr>Avoin yliopisto</vt:lpstr>
      <vt:lpstr>Kolme reittiä yliopistoon</vt:lpstr>
      <vt:lpstr>Mikä on avoimen yliopiston väylä?</vt:lpstr>
      <vt:lpstr>MITÄ VÄYLIÄ ON TARJOLLA KOKKOLASSA?</vt:lpstr>
      <vt:lpstr>Varhaiskasvatuksen opettajaksi</vt:lpstr>
      <vt:lpstr>Luokanopettajaksi</vt:lpstr>
      <vt:lpstr>Erityisopettajaksi</vt:lpstr>
      <vt:lpstr>Kasvatustieteen asiantuntijaksi</vt:lpstr>
      <vt:lpstr>Liikunnanopettajaksi</vt:lpstr>
      <vt:lpstr>Psykologiksi</vt:lpstr>
      <vt:lpstr>Sosiaalityöntekijäksi Yliopistokeskuksen sosiaalityön maisteriohjelma  </vt:lpstr>
      <vt:lpstr>Tietotekniikan väylä</vt:lpstr>
      <vt:lpstr>  Kemian maisteriksi  Kokkolan yliopistokeskuksen  Kemian maisteriopinnot</vt:lpstr>
      <vt:lpstr>Kauppatieteiden maisteriksi</vt:lpstr>
      <vt:lpstr>Terveystieteet</vt:lpstr>
      <vt:lpstr>Tervetuloa Kokkolan yliopistokeskukseen ja Keski-Pohjanmaan kesäyliopistoon!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Sanna Anttonen</dc:creator>
  <cp:lastModifiedBy>Sanna Anttonen</cp:lastModifiedBy>
  <cp:revision>134</cp:revision>
  <dcterms:created xsi:type="dcterms:W3CDTF">2017-10-12T07:08:18Z</dcterms:created>
  <dcterms:modified xsi:type="dcterms:W3CDTF">2020-03-18T12:47:22Z</dcterms:modified>
</cp:coreProperties>
</file>